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7" r:id="rId4"/>
    <p:sldId id="272" r:id="rId5"/>
    <p:sldId id="259" r:id="rId6"/>
    <p:sldId id="268" r:id="rId7"/>
    <p:sldId id="262" r:id="rId8"/>
    <p:sldId id="269" r:id="rId9"/>
    <p:sldId id="260" r:id="rId10"/>
    <p:sldId id="270" r:id="rId11"/>
    <p:sldId id="263" r:id="rId12"/>
    <p:sldId id="265" r:id="rId13"/>
    <p:sldId id="273" r:id="rId14"/>
    <p:sldId id="271" r:id="rId15"/>
    <p:sldId id="264" r:id="rId16"/>
    <p:sldId id="266" r:id="rId17"/>
  </p:sldIdLst>
  <p:sldSz cx="12192000" cy="6858000"/>
  <p:notesSz cx="7048500" cy="9332913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330F"/>
    <a:srgbClr val="B1824E"/>
    <a:srgbClr val="DFC5A9"/>
    <a:srgbClr val="C9A979"/>
    <a:srgbClr val="87E8F8"/>
    <a:srgbClr val="A77E58"/>
    <a:srgbClr val="DBC09B"/>
    <a:srgbClr val="B6916B"/>
    <a:srgbClr val="BE9B74"/>
    <a:srgbClr val="7D49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21" autoAdjust="0"/>
    <p:restoredTop sz="94660"/>
  </p:normalViewPr>
  <p:slideViewPr>
    <p:cSldViewPr snapToGrid="0" showGuides="1">
      <p:cViewPr>
        <p:scale>
          <a:sx n="68" d="100"/>
          <a:sy n="68" d="100"/>
        </p:scale>
        <p:origin x="-852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69DD41-A6BD-4FB8-8B7F-C1237BDB5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5FE5EF5-81F4-48D5-8552-6A694304B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9C311B-AEAD-4223-8E7D-BA4DA120C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4A37-85A8-46BD-84BC-6EF09F7588B8}" type="datetimeFigureOut">
              <a:rPr lang="id-ID" smtClean="0"/>
              <a:t>22/05/2022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97A5A9-8FCF-46DE-976A-5180D079E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314CFE-E105-4B8E-AB19-6D8E277A1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9707-81D5-47C1-A06C-0F3FBFE1E04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26189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6FDA0F-482F-4C3E-9376-008E8C049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03623A4-7DD3-4980-B0E2-330D44846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DC4A60-9BED-4203-8262-11CFF49DD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4A37-85A8-46BD-84BC-6EF09F7588B8}" type="datetimeFigureOut">
              <a:rPr lang="id-ID" smtClean="0"/>
              <a:t>22/05/2022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16F2659-46E2-4C6E-8DFD-6EA1369B4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3E2124C-BF3B-4CCB-83A1-E699DDD39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9707-81D5-47C1-A06C-0F3FBFE1E04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080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6229BED-6082-40AF-81D0-107E78C223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D16615C-8B7F-4A98-A0B5-47ADB061F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D00CA1-EC26-4E43-8EEE-8A1262F27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4A37-85A8-46BD-84BC-6EF09F7588B8}" type="datetimeFigureOut">
              <a:rPr lang="id-ID" smtClean="0"/>
              <a:t>22/05/2022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FB1604-CF93-4CC2-B9EC-9580B4B7A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FE703E-11B9-4DF0-8F05-3737418A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9707-81D5-47C1-A06C-0F3FBFE1E04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1246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A7CD60-8F87-408A-92E2-3517A70C9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DADD50-7E39-42BF-BF11-0FC1FD321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749C69-0741-4DA4-909B-EAD95F0F8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4A37-85A8-46BD-84BC-6EF09F7588B8}" type="datetimeFigureOut">
              <a:rPr lang="id-ID" smtClean="0"/>
              <a:t>22/05/2022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985945-07EC-4181-B718-F3BFE5DC1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868315-F8D1-4B21-94DE-735E3DBE5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9707-81D5-47C1-A06C-0F3FBFE1E04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3664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817324-5A67-42C9-9B6D-340E2D68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F55980E-C6C5-46B7-B449-20D0C4D31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B1122AF-332A-4BBF-B694-4889B186C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4A37-85A8-46BD-84BC-6EF09F7588B8}" type="datetimeFigureOut">
              <a:rPr lang="id-ID" smtClean="0"/>
              <a:t>22/05/2022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22B346-D4EB-4BC0-ADB2-C54E056F0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304C733-4FCE-4878-877D-2FE43F137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9707-81D5-47C1-A06C-0F3FBFE1E04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3770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83F276-A5A7-4464-A52F-891C8A9DD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FC182E-B436-44A6-B511-869986F136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43C4F0C-1985-4399-A6A3-3EBDDA9EE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37FA8F2-B9A2-4C1A-8AB2-BCD13F61D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4A37-85A8-46BD-84BC-6EF09F7588B8}" type="datetimeFigureOut">
              <a:rPr lang="id-ID" smtClean="0"/>
              <a:t>22/05/2022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955B8F0-CE98-4CA9-9386-1B6F369D9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8BAD3F9-9E31-4F98-A9FE-2EF564270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9707-81D5-47C1-A06C-0F3FBFE1E04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32805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5DDB72-CDF4-42AE-8E04-549D3DEF0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A1EB7A1-C026-4803-99C1-98EAD4173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A2E231B-1C54-481A-A664-C64FE6517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15EC582-3FCD-484C-82FF-4111BD99EF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0E344FC-5662-4468-B28C-E59F6731F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3F4050F-EB8D-4E92-A42C-5E8C3E4F8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4A37-85A8-46BD-84BC-6EF09F7588B8}" type="datetimeFigureOut">
              <a:rPr lang="id-ID" smtClean="0"/>
              <a:t>22/05/2022</a:t>
            </a:fld>
            <a:endParaRPr lang="id-ID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F20DE21-2663-41A8-8004-28FDCABDC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2FD2096-1567-499C-B9D7-F46D10D92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9707-81D5-47C1-A06C-0F3FBFE1E04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9041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B3E229-1CB0-4DE8-ACAA-4C8A30E18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4D0F0A8-D869-4794-99FE-80F9DC1A3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4A37-85A8-46BD-84BC-6EF09F7588B8}" type="datetimeFigureOut">
              <a:rPr lang="id-ID" smtClean="0"/>
              <a:t>22/05/2022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9EF4E14-1E78-4502-8D5A-B664D350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08310EE-65AE-408B-B0E3-350719A48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9707-81D5-47C1-A06C-0F3FBFE1E04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0234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8D92C42-D9AA-422A-BD26-139E781FC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4A37-85A8-46BD-84BC-6EF09F7588B8}" type="datetimeFigureOut">
              <a:rPr lang="id-ID" smtClean="0"/>
              <a:t>22/05/2022</a:t>
            </a:fld>
            <a:endParaRPr lang="id-ID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B629134-030D-4529-A035-E64334BC5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1E74C-9FF9-48BF-8DF5-7B963F7E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9707-81D5-47C1-A06C-0F3FBFE1E04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2321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E3AFD2-CAB7-4633-A401-F5C072F67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2CF8EF-6418-4A2B-9A38-06B5BE650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69A18B-6696-4E52-AE7F-EBE22B19D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53FB8B1-27E0-47E3-BCE5-B71BDEDF1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4A37-85A8-46BD-84BC-6EF09F7588B8}" type="datetimeFigureOut">
              <a:rPr lang="id-ID" smtClean="0"/>
              <a:t>22/05/2022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3B8C6F4-016C-4E3B-A655-8A7726629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597D000-AA1D-48B0-BD24-253987C46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9707-81D5-47C1-A06C-0F3FBFE1E04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2043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F77C77-1AF9-46EB-A57F-5739D23F3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78584BC-631B-4E4D-9289-CF6F9B8F0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FCD3C2E-297F-4FA0-BF18-84A112EF7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16FA9EC-BE7B-4A49-97E8-56C6162F2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4A37-85A8-46BD-84BC-6EF09F7588B8}" type="datetimeFigureOut">
              <a:rPr lang="id-ID" smtClean="0"/>
              <a:t>22/05/2022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91C6564-9B2F-4E29-84F1-A02C6372D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C1290A-C8AE-4D3C-8B4E-8D9CCCAF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9707-81D5-47C1-A06C-0F3FBFE1E04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8377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032A04A-0E6C-4F5A-ABD9-8581CAD93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65D6555-2388-4759-8045-313C61589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BB2FB5-3AA6-4944-BAD1-EFCC7C532A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E4A37-85A8-46BD-84BC-6EF09F7588B8}" type="datetimeFigureOut">
              <a:rPr lang="id-ID" smtClean="0"/>
              <a:t>22/05/2022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3460849-CEF5-4BE0-8D2B-19E2BEDE31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A6BDA3-8828-4E72-985E-5495710EF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19707-81D5-47C1-A06C-0F3FBFE1E04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3547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33.png"/><Relationship Id="rId10" Type="http://schemas.openxmlformats.org/officeDocument/2006/relationships/image" Target="../media/image36.jpg"/><Relationship Id="rId4" Type="http://schemas.openxmlformats.org/officeDocument/2006/relationships/image" Target="../media/image27.sv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sv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3.jpeg"/><Relationship Id="rId5" Type="http://schemas.microsoft.com/office/2007/relationships/hdphoto" Target="../media/hdphoto5.wdp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7.jpg"/><Relationship Id="rId3" Type="http://schemas.openxmlformats.org/officeDocument/2006/relationships/image" Target="../media/image32.svg"/><Relationship Id="rId7" Type="http://schemas.openxmlformats.org/officeDocument/2006/relationships/image" Target="../media/image44.png"/><Relationship Id="rId12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6.png"/><Relationship Id="rId5" Type="http://schemas.microsoft.com/office/2007/relationships/hdphoto" Target="../media/hdphoto5.wdp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d.wikipedia.org/wiki/Islam" TargetMode="External"/><Relationship Id="rId3" Type="http://schemas.openxmlformats.org/officeDocument/2006/relationships/image" Target="../media/image6.jpeg"/><Relationship Id="rId7" Type="http://schemas.openxmlformats.org/officeDocument/2006/relationships/hyperlink" Target="https://id.wikipedia.org/wiki/Masyaraka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373BB2B-45C6-4AB6-8896-77823B097646}"/>
              </a:ext>
            </a:extLst>
          </p:cNvPr>
          <p:cNvSpPr txBox="1"/>
          <p:nvPr/>
        </p:nvSpPr>
        <p:spPr>
          <a:xfrm>
            <a:off x="1879882" y="508378"/>
            <a:ext cx="7079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Bon Foyage DEMO" pitchFamily="50" charset="0"/>
              </a:rPr>
              <a:t>ISLAMISASI</a:t>
            </a:r>
            <a:endParaRPr lang="id-ID" sz="6600" b="1" dirty="0">
              <a:latin typeface="Bon Foyage DEMO" pitchFamily="50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6E654E1-9643-4D49-9B7B-03D4449A6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78" r="17003"/>
          <a:stretch/>
        </p:blipFill>
        <p:spPr>
          <a:xfrm>
            <a:off x="7037860" y="0"/>
            <a:ext cx="5407271" cy="582392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8FD447C-97D6-4A2E-B617-44AA56C9C153}"/>
              </a:ext>
            </a:extLst>
          </p:cNvPr>
          <p:cNvSpPr txBox="1"/>
          <p:nvPr/>
        </p:nvSpPr>
        <p:spPr>
          <a:xfrm>
            <a:off x="714857" y="3210020"/>
            <a:ext cx="74526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b="1" dirty="0"/>
              <a:t> </a:t>
            </a:r>
            <a:r>
              <a:rPr lang="en-US" sz="3200" b="1" dirty="0" err="1"/>
              <a:t>Studi</a:t>
            </a:r>
            <a:r>
              <a:rPr lang="en-US" sz="3200" b="1" dirty="0"/>
              <a:t> Atas </a:t>
            </a:r>
            <a:r>
              <a:rPr lang="en-US" sz="3200" b="1" dirty="0" err="1"/>
              <a:t>Pemikiran</a:t>
            </a:r>
            <a:r>
              <a:rPr lang="en-US" sz="3200" b="1" dirty="0"/>
              <a:t> </a:t>
            </a:r>
          </a:p>
          <a:p>
            <a:r>
              <a:rPr lang="en-US" sz="3200" b="1" dirty="0"/>
              <a:t>Prof. </a:t>
            </a:r>
            <a:r>
              <a:rPr lang="en-US" sz="2800" b="1" dirty="0" err="1"/>
              <a:t>Azyumardi</a:t>
            </a:r>
            <a:r>
              <a:rPr lang="en-US" sz="3200" b="1" dirty="0"/>
              <a:t> Azra dalam </a:t>
            </a:r>
            <a:r>
              <a:rPr lang="en-US" sz="3200" b="1" dirty="0" err="1"/>
              <a:t>Buku</a:t>
            </a:r>
            <a:r>
              <a:rPr lang="en-US" sz="3200" b="1" dirty="0"/>
              <a:t> ”</a:t>
            </a:r>
            <a:r>
              <a:rPr lang="en-US" sz="3200" b="1" dirty="0" err="1"/>
              <a:t>Renaisans</a:t>
            </a:r>
            <a:r>
              <a:rPr lang="en-US" sz="3200" b="1" dirty="0"/>
              <a:t> Islam Asia Tenggara”</a:t>
            </a:r>
            <a:endParaRPr lang="en-ID" sz="3200" dirty="0"/>
          </a:p>
          <a:p>
            <a:endParaRPr lang="id-ID" sz="3200" b="1" spc="300" dirty="0">
              <a:latin typeface="Bon Foyage DEMO" pitchFamily="5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F1D2FEF-C17C-42A7-90BF-344751805AEA}"/>
              </a:ext>
            </a:extLst>
          </p:cNvPr>
          <p:cNvSpPr txBox="1"/>
          <p:nvPr/>
        </p:nvSpPr>
        <p:spPr>
          <a:xfrm>
            <a:off x="1149410" y="1590569"/>
            <a:ext cx="75876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Bon Foyage DEMO" pitchFamily="50" charset="0"/>
              </a:rPr>
              <a:t>ASIA</a:t>
            </a:r>
            <a:r>
              <a:rPr lang="en-US" sz="6600" b="1" dirty="0">
                <a:latin typeface="Bon Foyage DEMO" pitchFamily="50" charset="0"/>
              </a:rPr>
              <a:t> TENGGARA</a:t>
            </a:r>
            <a:endParaRPr lang="id-ID" sz="6600" b="1" dirty="0">
              <a:latin typeface="Bon Foyage DEMO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F9D0A5F-2F62-43B4-96A2-59219E9663DF}"/>
              </a:ext>
            </a:extLst>
          </p:cNvPr>
          <p:cNvSpPr txBox="1"/>
          <p:nvPr/>
        </p:nvSpPr>
        <p:spPr>
          <a:xfrm>
            <a:off x="647324" y="5282980"/>
            <a:ext cx="4127112" cy="49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Binti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Ulfatul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Janah</a:t>
            </a:r>
            <a:endParaRPr lang="en-ID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31" y="138346"/>
            <a:ext cx="1692121" cy="1478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393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5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4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F1D2FEF-C17C-42A7-90BF-344751805AEA}"/>
              </a:ext>
            </a:extLst>
          </p:cNvPr>
          <p:cNvSpPr txBox="1"/>
          <p:nvPr/>
        </p:nvSpPr>
        <p:spPr>
          <a:xfrm>
            <a:off x="-281948" y="1451967"/>
            <a:ext cx="75876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/>
              <a:t>Teori</a:t>
            </a:r>
            <a:r>
              <a:rPr lang="en-US" sz="6000" b="1" dirty="0" smtClean="0"/>
              <a:t> </a:t>
            </a:r>
          </a:p>
          <a:p>
            <a:pPr algn="ctr"/>
            <a:r>
              <a:rPr lang="en-US" sz="6000" b="1" dirty="0" err="1" smtClean="0"/>
              <a:t>Islamisasi</a:t>
            </a:r>
            <a:r>
              <a:rPr lang="en-US" sz="6000" b="1" dirty="0" smtClean="0"/>
              <a:t> </a:t>
            </a:r>
            <a:r>
              <a:rPr lang="en-US" sz="6000" b="1" dirty="0"/>
              <a:t>Asia Tenggara</a:t>
            </a:r>
            <a:endParaRPr lang="en-ID" sz="6000" dirty="0"/>
          </a:p>
          <a:p>
            <a:pPr algn="ctr"/>
            <a:endParaRPr lang="id-ID" sz="6000" b="1" dirty="0">
              <a:latin typeface="Bon Foyage DEMO" pitchFamily="50" charset="0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="" xmlns:a16="http://schemas.microsoft.com/office/drawing/2014/main" id="{2D501598-BA58-4953-AE17-58925C185C48}"/>
              </a:ext>
            </a:extLst>
          </p:cNvPr>
          <p:cNvSpPr/>
          <p:nvPr/>
        </p:nvSpPr>
        <p:spPr>
          <a:xfrm>
            <a:off x="906857" y="4314289"/>
            <a:ext cx="2391508" cy="98474"/>
          </a:xfrm>
          <a:prstGeom prst="flowChartProcess">
            <a:avLst/>
          </a:prstGeom>
          <a:solidFill>
            <a:srgbClr val="7233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Flowchart: Process 15">
            <a:extLst>
              <a:ext uri="{FF2B5EF4-FFF2-40B4-BE49-F238E27FC236}">
                <a16:creationId xmlns="" xmlns:a16="http://schemas.microsoft.com/office/drawing/2014/main" id="{91EDB428-0DC3-4351-921E-155887952F83}"/>
              </a:ext>
            </a:extLst>
          </p:cNvPr>
          <p:cNvSpPr/>
          <p:nvPr/>
        </p:nvSpPr>
        <p:spPr>
          <a:xfrm>
            <a:off x="3880339" y="4314289"/>
            <a:ext cx="2391508" cy="98474"/>
          </a:xfrm>
          <a:prstGeom prst="flowChartProcess">
            <a:avLst/>
          </a:prstGeom>
          <a:solidFill>
            <a:srgbClr val="7233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F00C77D-D481-4E47-93C8-3BD62D34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365" y="4092217"/>
            <a:ext cx="770717" cy="6555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BB6BFB1-D562-46D8-BBBE-D1E350F80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970">
            <a:off x="6405655" y="670873"/>
            <a:ext cx="2666473" cy="25734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B6BFB1-D562-46D8-BBBE-D1E350F80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449">
            <a:off x="6764290" y="703549"/>
            <a:ext cx="2666473" cy="26704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912">
            <a:off x="8097526" y="3327646"/>
            <a:ext cx="2672863" cy="25248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200">
            <a:off x="8249926" y="3480046"/>
            <a:ext cx="2672863" cy="25248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3971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 descr="Single gear">
            <a:extLst>
              <a:ext uri="{FF2B5EF4-FFF2-40B4-BE49-F238E27FC236}">
                <a16:creationId xmlns="" xmlns:a16="http://schemas.microsoft.com/office/drawing/2014/main" id="{C3D4207C-E15C-4726-9830-603C4F81D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22378" y="3022943"/>
            <a:ext cx="6501385" cy="6501385"/>
          </a:xfrm>
          <a:prstGeom prst="rect">
            <a:avLst/>
          </a:prstGeom>
        </p:spPr>
      </p:pic>
      <p:pic>
        <p:nvPicPr>
          <p:cNvPr id="24" name="Graphic 23" descr="Gears">
            <a:extLst>
              <a:ext uri="{FF2B5EF4-FFF2-40B4-BE49-F238E27FC236}">
                <a16:creationId xmlns="" xmlns:a16="http://schemas.microsoft.com/office/drawing/2014/main" id="{F9B6A5B2-4923-4955-A439-794BBF9D9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3990" y="-2085916"/>
            <a:ext cx="4659943" cy="465994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09AC8444-0EA5-4D82-9C8B-9524A6B10FC2}"/>
              </a:ext>
            </a:extLst>
          </p:cNvPr>
          <p:cNvGrpSpPr/>
          <p:nvPr/>
        </p:nvGrpSpPr>
        <p:grpSpPr>
          <a:xfrm>
            <a:off x="9566454" y="446722"/>
            <a:ext cx="2175014" cy="1942684"/>
            <a:chOff x="3986879" y="2251369"/>
            <a:chExt cx="4035362" cy="3210469"/>
          </a:xfrm>
        </p:grpSpPr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BFB19A91-2392-4AA3-8ED8-0F19B1955883}"/>
                </a:ext>
              </a:extLst>
            </p:cNvPr>
            <p:cNvSpPr/>
            <p:nvPr/>
          </p:nvSpPr>
          <p:spPr>
            <a:xfrm>
              <a:off x="3986879" y="2251369"/>
              <a:ext cx="4035362" cy="3210469"/>
            </a:xfrm>
            <a:custGeom>
              <a:avLst/>
              <a:gdLst>
                <a:gd name="connsiteX0" fmla="*/ 1938338 w 3876675"/>
                <a:gd name="connsiteY0" fmla="*/ 0 h 3675289"/>
                <a:gd name="connsiteX1" fmla="*/ 3876675 w 3876675"/>
                <a:gd name="connsiteY1" fmla="*/ 2299154 h 3675289"/>
                <a:gd name="connsiteX2" fmla="*/ 3545638 w 3876675"/>
                <a:gd name="connsiteY2" fmla="*/ 3584632 h 3675289"/>
                <a:gd name="connsiteX3" fmla="*/ 3488484 w 3876675"/>
                <a:gd name="connsiteY3" fmla="*/ 3675289 h 3675289"/>
                <a:gd name="connsiteX4" fmla="*/ 3132368 w 3876675"/>
                <a:gd name="connsiteY4" fmla="*/ 3675289 h 3675289"/>
                <a:gd name="connsiteX5" fmla="*/ 3176392 w 3876675"/>
                <a:gd name="connsiteY5" fmla="*/ 3605459 h 3675289"/>
                <a:gd name="connsiteX6" fmla="*/ 3431380 w 3876675"/>
                <a:gd name="connsiteY6" fmla="*/ 2615293 h 3675289"/>
                <a:gd name="connsiteX7" fmla="*/ 1938337 w 3876675"/>
                <a:gd name="connsiteY7" fmla="*/ 844323 h 3675289"/>
                <a:gd name="connsiteX8" fmla="*/ 445293 w 3876675"/>
                <a:gd name="connsiteY8" fmla="*/ 2615293 h 3675289"/>
                <a:gd name="connsiteX9" fmla="*/ 700282 w 3876675"/>
                <a:gd name="connsiteY9" fmla="*/ 3605459 h 3675289"/>
                <a:gd name="connsiteX10" fmla="*/ 744306 w 3876675"/>
                <a:gd name="connsiteY10" fmla="*/ 3675289 h 3675289"/>
                <a:gd name="connsiteX11" fmla="*/ 388192 w 3876675"/>
                <a:gd name="connsiteY11" fmla="*/ 3675289 h 3675289"/>
                <a:gd name="connsiteX12" fmla="*/ 331038 w 3876675"/>
                <a:gd name="connsiteY12" fmla="*/ 3584632 h 3675289"/>
                <a:gd name="connsiteX13" fmla="*/ 0 w 3876675"/>
                <a:gd name="connsiteY13" fmla="*/ 2299154 h 3675289"/>
                <a:gd name="connsiteX14" fmla="*/ 1938338 w 3876675"/>
                <a:gd name="connsiteY14" fmla="*/ 0 h 3675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76675" h="3675289">
                  <a:moveTo>
                    <a:pt x="1938338" y="0"/>
                  </a:moveTo>
                  <a:cubicBezTo>
                    <a:pt x="3008852" y="0"/>
                    <a:pt x="3876675" y="1029367"/>
                    <a:pt x="3876675" y="2299154"/>
                  </a:cubicBezTo>
                  <a:cubicBezTo>
                    <a:pt x="3876675" y="2775324"/>
                    <a:pt x="3754638" y="3217685"/>
                    <a:pt x="3545638" y="3584632"/>
                  </a:cubicBezTo>
                  <a:lnTo>
                    <a:pt x="3488484" y="3675289"/>
                  </a:lnTo>
                  <a:lnTo>
                    <a:pt x="3132368" y="3675289"/>
                  </a:lnTo>
                  <a:lnTo>
                    <a:pt x="3176392" y="3605459"/>
                  </a:lnTo>
                  <a:cubicBezTo>
                    <a:pt x="3337378" y="3322810"/>
                    <a:pt x="3431380" y="2982073"/>
                    <a:pt x="3431380" y="2615293"/>
                  </a:cubicBezTo>
                  <a:cubicBezTo>
                    <a:pt x="3431380" y="1637213"/>
                    <a:pt x="2762922" y="844323"/>
                    <a:pt x="1938337" y="844323"/>
                  </a:cubicBezTo>
                  <a:cubicBezTo>
                    <a:pt x="1113752" y="844323"/>
                    <a:pt x="445293" y="1637213"/>
                    <a:pt x="445293" y="2615293"/>
                  </a:cubicBezTo>
                  <a:cubicBezTo>
                    <a:pt x="445293" y="2982073"/>
                    <a:pt x="539296" y="3322810"/>
                    <a:pt x="700282" y="3605459"/>
                  </a:cubicBezTo>
                  <a:lnTo>
                    <a:pt x="744306" y="3675289"/>
                  </a:lnTo>
                  <a:lnTo>
                    <a:pt x="388192" y="3675289"/>
                  </a:lnTo>
                  <a:lnTo>
                    <a:pt x="331038" y="3584632"/>
                  </a:lnTo>
                  <a:cubicBezTo>
                    <a:pt x="122039" y="3217685"/>
                    <a:pt x="0" y="2775324"/>
                    <a:pt x="0" y="2299154"/>
                  </a:cubicBezTo>
                  <a:cubicBezTo>
                    <a:pt x="0" y="1029367"/>
                    <a:pt x="867824" y="0"/>
                    <a:pt x="1938338" y="0"/>
                  </a:cubicBezTo>
                  <a:close/>
                </a:path>
              </a:pathLst>
            </a:custGeom>
            <a:blipFill>
              <a:blip r:embed="rId7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506017AA-BE6D-4430-AE21-5051E192F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0406" y="3435302"/>
              <a:ext cx="2428307" cy="138040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9B4E1E48-3C7D-42F1-976A-963FD187F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8" r="71155" b="56887"/>
            <a:stretch/>
          </p:blipFill>
          <p:spPr>
            <a:xfrm>
              <a:off x="5843847" y="2505438"/>
              <a:ext cx="510883" cy="789736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FC3666C-D25E-4493-9281-BE97564182E8}"/>
              </a:ext>
            </a:extLst>
          </p:cNvPr>
          <p:cNvSpPr txBox="1"/>
          <p:nvPr/>
        </p:nvSpPr>
        <p:spPr>
          <a:xfrm>
            <a:off x="618979" y="1147721"/>
            <a:ext cx="6822830" cy="5444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i="1" dirty="0" err="1">
                <a:latin typeface="Maiandra GD" pitchFamily="34" charset="0"/>
              </a:rPr>
              <a:t>Pertama</a:t>
            </a:r>
            <a:r>
              <a:rPr lang="en-US" b="1" i="1" dirty="0">
                <a:latin typeface="Maiandra GD" pitchFamily="34" charset="0"/>
              </a:rPr>
              <a:t>, </a:t>
            </a:r>
            <a:r>
              <a:rPr lang="en-US" b="1" dirty="0">
                <a:latin typeface="Maiandra GD" pitchFamily="34" charset="0"/>
              </a:rPr>
              <a:t>Islam </a:t>
            </a:r>
            <a:r>
              <a:rPr lang="en-US" b="1" dirty="0" err="1">
                <a:latin typeface="Maiandra GD" pitchFamily="34" charset="0"/>
              </a:rPr>
              <a:t>datang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langsung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dari</a:t>
            </a:r>
            <a:r>
              <a:rPr lang="en-US" b="1" dirty="0">
                <a:latin typeface="Maiandra GD" pitchFamily="34" charset="0"/>
              </a:rPr>
              <a:t> Arab (</a:t>
            </a:r>
            <a:r>
              <a:rPr lang="en-US" b="1" dirty="0" err="1">
                <a:latin typeface="Maiandra GD" pitchFamily="34" charset="0"/>
              </a:rPr>
              <a:t>Hadramaut</a:t>
            </a:r>
            <a:r>
              <a:rPr lang="en-US" b="1" dirty="0">
                <a:latin typeface="Maiandra GD" pitchFamily="34" charset="0"/>
              </a:rPr>
              <a:t>). </a:t>
            </a:r>
            <a:r>
              <a:rPr lang="en-US" b="1" dirty="0" err="1">
                <a:latin typeface="Maiandra GD" pitchFamily="34" charset="0"/>
              </a:rPr>
              <a:t>Teori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ini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dikemukakan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oleh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Crawfurd</a:t>
            </a:r>
            <a:r>
              <a:rPr lang="en-US" b="1" dirty="0">
                <a:latin typeface="Maiandra GD" pitchFamily="34" charset="0"/>
              </a:rPr>
              <a:t>, </a:t>
            </a:r>
            <a:r>
              <a:rPr lang="en-US" b="1" dirty="0" err="1">
                <a:latin typeface="Maiandra GD" pitchFamily="34" charset="0"/>
              </a:rPr>
              <a:t>Keyzer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dan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Nieman</a:t>
            </a:r>
            <a:r>
              <a:rPr lang="en-US" b="1" dirty="0">
                <a:latin typeface="Maiandra GD" pitchFamily="34" charset="0"/>
              </a:rPr>
              <a:t>. </a:t>
            </a:r>
            <a:r>
              <a:rPr lang="en-US" b="1" dirty="0" err="1">
                <a:latin typeface="Maiandra GD" pitchFamily="34" charset="0"/>
              </a:rPr>
              <a:t>Crawfud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menyatakan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bahwa</a:t>
            </a:r>
            <a:r>
              <a:rPr lang="en-US" b="1" dirty="0">
                <a:latin typeface="Maiandra GD" pitchFamily="34" charset="0"/>
              </a:rPr>
              <a:t> Islam </a:t>
            </a:r>
            <a:r>
              <a:rPr lang="en-US" b="1" dirty="0" err="1">
                <a:latin typeface="Maiandra GD" pitchFamily="34" charset="0"/>
              </a:rPr>
              <a:t>datang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langsung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dari</a:t>
            </a:r>
            <a:r>
              <a:rPr lang="en-US" b="1" dirty="0">
                <a:latin typeface="Maiandra GD" pitchFamily="34" charset="0"/>
              </a:rPr>
              <a:t> Arab, </a:t>
            </a:r>
            <a:r>
              <a:rPr lang="en-US" b="1" dirty="0" err="1">
                <a:latin typeface="Maiandra GD" pitchFamily="34" charset="0"/>
              </a:rPr>
              <a:t>meskipun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ia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menyebut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adanya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hubungan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dengan</a:t>
            </a:r>
            <a:r>
              <a:rPr lang="en-US" b="1" dirty="0">
                <a:latin typeface="Maiandra GD" pitchFamily="34" charset="0"/>
              </a:rPr>
              <a:t> orang-orang Mohammedan di India </a:t>
            </a:r>
            <a:r>
              <a:rPr lang="en-US" b="1" dirty="0" err="1">
                <a:latin typeface="Maiandra GD" pitchFamily="34" charset="0"/>
              </a:rPr>
              <a:t>Timur</a:t>
            </a:r>
            <a:r>
              <a:rPr lang="en-US" b="1" dirty="0">
                <a:latin typeface="Maiandra GD" pitchFamily="34" charset="0"/>
              </a:rPr>
              <a:t>. </a:t>
            </a:r>
            <a:r>
              <a:rPr lang="en-US" b="1" dirty="0" err="1">
                <a:latin typeface="Maiandra GD" pitchFamily="34" charset="0"/>
              </a:rPr>
              <a:t>Selaras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dengan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Crawfurd</a:t>
            </a:r>
            <a:r>
              <a:rPr lang="en-US" b="1" dirty="0">
                <a:latin typeface="Maiandra GD" pitchFamily="34" charset="0"/>
              </a:rPr>
              <a:t>, </a:t>
            </a:r>
            <a:r>
              <a:rPr lang="en-US" b="1" dirty="0" err="1">
                <a:latin typeface="Maiandra GD" pitchFamily="34" charset="0"/>
              </a:rPr>
              <a:t>Keyzer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beranggapan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bahwa</a:t>
            </a:r>
            <a:r>
              <a:rPr lang="en-US" b="1" dirty="0">
                <a:latin typeface="Maiandra GD" pitchFamily="34" charset="0"/>
              </a:rPr>
              <a:t> Islam </a:t>
            </a:r>
            <a:r>
              <a:rPr lang="en-US" b="1" dirty="0" err="1">
                <a:latin typeface="Maiandra GD" pitchFamily="34" charset="0"/>
              </a:rPr>
              <a:t>datang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dari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Mesir</a:t>
            </a:r>
            <a:r>
              <a:rPr lang="en-US" b="1" dirty="0">
                <a:latin typeface="Maiandra GD" pitchFamily="34" charset="0"/>
              </a:rPr>
              <a:t> yang </a:t>
            </a:r>
            <a:r>
              <a:rPr lang="en-US" b="1" dirty="0" err="1">
                <a:latin typeface="Maiandra GD" pitchFamily="34" charset="0"/>
              </a:rPr>
              <a:t>bermadzhab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Syafi’I</a:t>
            </a:r>
            <a:r>
              <a:rPr lang="en-US" b="1" dirty="0">
                <a:latin typeface="Maiandra GD" pitchFamily="34" charset="0"/>
              </a:rPr>
              <a:t>, </a:t>
            </a:r>
            <a:r>
              <a:rPr lang="en-US" b="1" dirty="0" err="1">
                <a:latin typeface="Maiandra GD" pitchFamily="34" charset="0"/>
              </a:rPr>
              <a:t>sama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seperti</a:t>
            </a:r>
            <a:r>
              <a:rPr lang="en-US" b="1" dirty="0">
                <a:latin typeface="Maiandra GD" pitchFamily="34" charset="0"/>
              </a:rPr>
              <a:t> yang </a:t>
            </a:r>
            <a:r>
              <a:rPr lang="en-US" b="1" dirty="0" err="1">
                <a:latin typeface="Maiandra GD" pitchFamily="34" charset="0"/>
              </a:rPr>
              <a:t>dianut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kaum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Muslimin</a:t>
            </a:r>
            <a:r>
              <a:rPr lang="en-US" b="1" dirty="0">
                <a:latin typeface="Maiandra GD" pitchFamily="34" charset="0"/>
              </a:rPr>
              <a:t> Nusantara </a:t>
            </a:r>
            <a:r>
              <a:rPr lang="en-US" b="1" dirty="0" err="1">
                <a:latin typeface="Maiandra GD" pitchFamily="34" charset="0"/>
              </a:rPr>
              <a:t>umumnya</a:t>
            </a:r>
            <a:r>
              <a:rPr lang="en-US" b="1" dirty="0">
                <a:latin typeface="Maiandra GD" pitchFamily="34" charset="0"/>
              </a:rPr>
              <a:t>. </a:t>
            </a:r>
            <a:r>
              <a:rPr lang="en-US" b="1" dirty="0" err="1">
                <a:latin typeface="Maiandra GD" pitchFamily="34" charset="0"/>
              </a:rPr>
              <a:t>Nieman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juga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beranggapan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bahwa</a:t>
            </a:r>
            <a:r>
              <a:rPr lang="en-US" b="1" dirty="0">
                <a:latin typeface="Maiandra GD" pitchFamily="34" charset="0"/>
              </a:rPr>
              <a:t> Islam </a:t>
            </a:r>
            <a:r>
              <a:rPr lang="en-US" b="1" dirty="0" err="1">
                <a:latin typeface="Maiandra GD" pitchFamily="34" charset="0"/>
              </a:rPr>
              <a:t>datang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dari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Hadramaut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sebab</a:t>
            </a:r>
            <a:r>
              <a:rPr lang="en-US" b="1" dirty="0">
                <a:latin typeface="Maiandra GD" pitchFamily="34" charset="0"/>
              </a:rPr>
              <a:t> Muslim </a:t>
            </a:r>
            <a:r>
              <a:rPr lang="en-US" b="1" dirty="0" err="1">
                <a:latin typeface="Maiandra GD" pitchFamily="34" charset="0"/>
              </a:rPr>
              <a:t>Hadramaut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adalah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pengikut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madzab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Syafi’I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seperti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juga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kaum</a:t>
            </a:r>
            <a:r>
              <a:rPr lang="en-US" b="1" dirty="0">
                <a:latin typeface="Maiandra GD" pitchFamily="34" charset="0"/>
              </a:rPr>
              <a:t> Muslim Nusantara. </a:t>
            </a:r>
            <a:r>
              <a:rPr lang="en-US" b="1" dirty="0" err="1">
                <a:latin typeface="Maiandra GD" pitchFamily="34" charset="0"/>
              </a:rPr>
              <a:t>Teori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semacam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ini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juga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diajukan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Hamka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dalam</a:t>
            </a:r>
            <a:r>
              <a:rPr lang="en-US" b="1" dirty="0">
                <a:latin typeface="Maiandra GD" pitchFamily="34" charset="0"/>
              </a:rPr>
              <a:t> seminar ”</a:t>
            </a:r>
            <a:r>
              <a:rPr lang="en-US" b="1" dirty="0" err="1">
                <a:latin typeface="Maiandra GD" pitchFamily="34" charset="0"/>
              </a:rPr>
              <a:t>Sejarah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Masuknya</a:t>
            </a:r>
            <a:r>
              <a:rPr lang="en-US" b="1" dirty="0">
                <a:latin typeface="Maiandra GD" pitchFamily="34" charset="0"/>
              </a:rPr>
              <a:t> Islam </a:t>
            </a:r>
            <a:r>
              <a:rPr lang="en-US" b="1" dirty="0" err="1">
                <a:latin typeface="Maiandra GD" pitchFamily="34" charset="0"/>
              </a:rPr>
              <a:t>ke</a:t>
            </a:r>
            <a:r>
              <a:rPr lang="en-US" b="1" dirty="0">
                <a:latin typeface="Maiandra GD" pitchFamily="34" charset="0"/>
              </a:rPr>
              <a:t> Indonesia” </a:t>
            </a:r>
            <a:r>
              <a:rPr lang="en-US" b="1" dirty="0" err="1">
                <a:latin typeface="Maiandra GD" pitchFamily="34" charset="0"/>
              </a:rPr>
              <a:t>pada</a:t>
            </a:r>
            <a:r>
              <a:rPr lang="en-US" b="1" dirty="0">
                <a:latin typeface="Maiandra GD" pitchFamily="34" charset="0"/>
              </a:rPr>
              <a:t> 1962. </a:t>
            </a:r>
            <a:r>
              <a:rPr lang="en-US" b="1" dirty="0" err="1">
                <a:latin typeface="Maiandra GD" pitchFamily="34" charset="0"/>
              </a:rPr>
              <a:t>Gagasnya</a:t>
            </a:r>
            <a:r>
              <a:rPr lang="en-US" b="1" dirty="0">
                <a:latin typeface="Maiandra GD" pitchFamily="34" charset="0"/>
              </a:rPr>
              <a:t>, Islam </a:t>
            </a:r>
            <a:r>
              <a:rPr lang="en-US" b="1" dirty="0" err="1">
                <a:latin typeface="Maiandra GD" pitchFamily="34" charset="0"/>
              </a:rPr>
              <a:t>masuk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ke</a:t>
            </a:r>
            <a:r>
              <a:rPr lang="en-US" b="1" dirty="0">
                <a:latin typeface="Maiandra GD" pitchFamily="34" charset="0"/>
              </a:rPr>
              <a:t> Indonesia </a:t>
            </a:r>
            <a:r>
              <a:rPr lang="en-US" b="1" dirty="0" err="1">
                <a:latin typeface="Maiandra GD" pitchFamily="34" charset="0"/>
              </a:rPr>
              <a:t>langsung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dari</a:t>
            </a:r>
            <a:r>
              <a:rPr lang="en-US" b="1" dirty="0">
                <a:latin typeface="Maiandra GD" pitchFamily="34" charset="0"/>
              </a:rPr>
              <a:t> Arab, </a:t>
            </a:r>
            <a:r>
              <a:rPr lang="en-US" b="1" dirty="0" err="1">
                <a:latin typeface="Maiandra GD" pitchFamily="34" charset="0"/>
              </a:rPr>
              <a:t>bukan</a:t>
            </a:r>
            <a:r>
              <a:rPr lang="en-US" b="1" dirty="0">
                <a:latin typeface="Maiandra GD" pitchFamily="34" charset="0"/>
              </a:rPr>
              <a:t> </a:t>
            </a:r>
            <a:r>
              <a:rPr lang="en-US" b="1" dirty="0" err="1">
                <a:latin typeface="Maiandra GD" pitchFamily="34" charset="0"/>
              </a:rPr>
              <a:t>melalui</a:t>
            </a:r>
            <a:r>
              <a:rPr lang="en-US" b="1" dirty="0">
                <a:latin typeface="Maiandra GD" pitchFamily="34" charset="0"/>
              </a:rPr>
              <a:t> India.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EBC8E7A-C4CA-42ED-AECC-EC50DF4A18EF}"/>
              </a:ext>
            </a:extLst>
          </p:cNvPr>
          <p:cNvSpPr txBox="1"/>
          <p:nvPr/>
        </p:nvSpPr>
        <p:spPr>
          <a:xfrm>
            <a:off x="2529282" y="311040"/>
            <a:ext cx="6696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800" b="1" dirty="0">
                <a:latin typeface="Footlight MT Light" pitchFamily="18" charset="0"/>
              </a:rPr>
              <a:t>Dalam lintas sejarah mengenai tempat asal datangnya Islam ke Asia Tenggara sedikitnya terdapat tiga teori besar</a:t>
            </a:r>
            <a:r>
              <a:rPr lang="en-US" sz="1800" b="1" dirty="0">
                <a:latin typeface="Footlight MT Light" pitchFamily="18" charset="0"/>
              </a:rPr>
              <a:t>, </a:t>
            </a:r>
            <a:r>
              <a:rPr lang="en-US" sz="1800" b="1" dirty="0" err="1">
                <a:latin typeface="Footlight MT Light" pitchFamily="18" charset="0"/>
              </a:rPr>
              <a:t>yaitu</a:t>
            </a:r>
            <a:r>
              <a:rPr lang="en-US" sz="1800" b="1" dirty="0">
                <a:latin typeface="Footlight MT Light" pitchFamily="18" charset="0"/>
              </a:rPr>
              <a:t>:</a:t>
            </a:r>
            <a:endParaRPr lang="en-ID" dirty="0">
              <a:latin typeface="Footlight MT Light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158">
            <a:off x="7728012" y="3022943"/>
            <a:ext cx="3580364" cy="283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40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Asia">
            <a:extLst>
              <a:ext uri="{FF2B5EF4-FFF2-40B4-BE49-F238E27FC236}">
                <a16:creationId xmlns="" xmlns:a16="http://schemas.microsoft.com/office/drawing/2014/main" id="{F49CAC90-EDAE-472F-9355-686CB7364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9663" b="15730"/>
          <a:stretch/>
        </p:blipFill>
        <p:spPr>
          <a:xfrm>
            <a:off x="73152" y="292607"/>
            <a:ext cx="11795760" cy="63093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2E0B9D9-0582-4BBC-9D33-89C099FDD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78" r="17003"/>
          <a:stretch/>
        </p:blipFill>
        <p:spPr>
          <a:xfrm>
            <a:off x="9775622" y="694944"/>
            <a:ext cx="1050874" cy="11318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238B7947-37E4-45A4-8333-13FB6C58C4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1774">
            <a:off x="1956461" y="2748830"/>
            <a:ext cx="1757135" cy="175713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0F7A4872-1F27-4879-8436-02FB2338C01E}"/>
              </a:ext>
            </a:extLst>
          </p:cNvPr>
          <p:cNvGrpSpPr/>
          <p:nvPr/>
        </p:nvGrpSpPr>
        <p:grpSpPr>
          <a:xfrm>
            <a:off x="10239912" y="4685111"/>
            <a:ext cx="1645164" cy="1224405"/>
            <a:chOff x="5027846" y="4433067"/>
            <a:chExt cx="1470650" cy="1470650"/>
          </a:xfrm>
        </p:grpSpPr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23395F0D-E547-4891-BC36-8D245B208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846" y="4433067"/>
              <a:ext cx="1470650" cy="147065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962C8706-906E-4438-A50B-090DA20E60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319" b="90982" l="37876" r="69339">
                          <a14:foregroundMark x1="36072" y1="81162" x2="53707" y2="59519"/>
                          <a14:foregroundMark x1="53707" y1="59519" x2="59118" y2="87375"/>
                          <a14:foregroundMark x1="59118" y1="87375" x2="56313" y2="62325"/>
                          <a14:foregroundMark x1="66533" y1="72144" x2="53106" y2="91182"/>
                          <a14:foregroundMark x1="66132" y1="73747" x2="69339" y2="849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9" t="56429" r="29509" b="6430"/>
            <a:stretch/>
          </p:blipFill>
          <p:spPr>
            <a:xfrm rot="17838486">
              <a:off x="5770592" y="5111586"/>
              <a:ext cx="457404" cy="469808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1EC7A8F1-83DD-49D2-834E-8F75411E66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6879">
            <a:off x="-63283" y="366580"/>
            <a:ext cx="2412092" cy="2623591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CD08C12F-4348-4D83-B07E-B2A9671DC273}"/>
              </a:ext>
            </a:extLst>
          </p:cNvPr>
          <p:cNvSpPr/>
          <p:nvPr/>
        </p:nvSpPr>
        <p:spPr>
          <a:xfrm>
            <a:off x="0" y="4619092"/>
            <a:ext cx="7889216" cy="1254960"/>
          </a:xfrm>
          <a:custGeom>
            <a:avLst/>
            <a:gdLst>
              <a:gd name="connsiteX0" fmla="*/ 7135571 w 7135571"/>
              <a:gd name="connsiteY0" fmla="*/ 347472 h 2340864"/>
              <a:gd name="connsiteX1" fmla="*/ 6916115 w 7135571"/>
              <a:gd name="connsiteY1" fmla="*/ 182880 h 2340864"/>
              <a:gd name="connsiteX2" fmla="*/ 6751523 w 7135571"/>
              <a:gd name="connsiteY2" fmla="*/ 54864 h 2340864"/>
              <a:gd name="connsiteX3" fmla="*/ 6678371 w 7135571"/>
              <a:gd name="connsiteY3" fmla="*/ 36576 h 2340864"/>
              <a:gd name="connsiteX4" fmla="*/ 6586931 w 7135571"/>
              <a:gd name="connsiteY4" fmla="*/ 0 h 2340864"/>
              <a:gd name="connsiteX5" fmla="*/ 6111443 w 7135571"/>
              <a:gd name="connsiteY5" fmla="*/ 36576 h 2340864"/>
              <a:gd name="connsiteX6" fmla="*/ 6020003 w 7135571"/>
              <a:gd name="connsiteY6" fmla="*/ 54864 h 2340864"/>
              <a:gd name="connsiteX7" fmla="*/ 5891987 w 7135571"/>
              <a:gd name="connsiteY7" fmla="*/ 146304 h 2340864"/>
              <a:gd name="connsiteX8" fmla="*/ 5763971 w 7135571"/>
              <a:gd name="connsiteY8" fmla="*/ 201168 h 2340864"/>
              <a:gd name="connsiteX9" fmla="*/ 5690819 w 7135571"/>
              <a:gd name="connsiteY9" fmla="*/ 329184 h 2340864"/>
              <a:gd name="connsiteX10" fmla="*/ 5617667 w 7135571"/>
              <a:gd name="connsiteY10" fmla="*/ 475488 h 2340864"/>
              <a:gd name="connsiteX11" fmla="*/ 5599379 w 7135571"/>
              <a:gd name="connsiteY11" fmla="*/ 566928 h 2340864"/>
              <a:gd name="connsiteX12" fmla="*/ 5544515 w 7135571"/>
              <a:gd name="connsiteY12" fmla="*/ 1188720 h 2340864"/>
              <a:gd name="connsiteX13" fmla="*/ 5416499 w 7135571"/>
              <a:gd name="connsiteY13" fmla="*/ 1353312 h 2340864"/>
              <a:gd name="connsiteX14" fmla="*/ 5361635 w 7135571"/>
              <a:gd name="connsiteY14" fmla="*/ 1426464 h 2340864"/>
              <a:gd name="connsiteX15" fmla="*/ 5270195 w 7135571"/>
              <a:gd name="connsiteY15" fmla="*/ 1572768 h 2340864"/>
              <a:gd name="connsiteX16" fmla="*/ 5087315 w 7135571"/>
              <a:gd name="connsiteY16" fmla="*/ 1645920 h 2340864"/>
              <a:gd name="connsiteX17" fmla="*/ 4995875 w 7135571"/>
              <a:gd name="connsiteY17" fmla="*/ 1700784 h 2340864"/>
              <a:gd name="connsiteX18" fmla="*/ 4849571 w 7135571"/>
              <a:gd name="connsiteY18" fmla="*/ 1682496 h 2340864"/>
              <a:gd name="connsiteX19" fmla="*/ 4575251 w 7135571"/>
              <a:gd name="connsiteY19" fmla="*/ 1499616 h 2340864"/>
              <a:gd name="connsiteX20" fmla="*/ 4502099 w 7135571"/>
              <a:gd name="connsiteY20" fmla="*/ 1444752 h 2340864"/>
              <a:gd name="connsiteX21" fmla="*/ 4337507 w 7135571"/>
              <a:gd name="connsiteY21" fmla="*/ 1261872 h 2340864"/>
              <a:gd name="connsiteX22" fmla="*/ 4264355 w 7135571"/>
              <a:gd name="connsiteY22" fmla="*/ 1097280 h 2340864"/>
              <a:gd name="connsiteX23" fmla="*/ 4355795 w 7135571"/>
              <a:gd name="connsiteY23" fmla="*/ 877824 h 2340864"/>
              <a:gd name="connsiteX24" fmla="*/ 4465523 w 7135571"/>
              <a:gd name="connsiteY24" fmla="*/ 841248 h 2340864"/>
              <a:gd name="connsiteX25" fmla="*/ 4502099 w 7135571"/>
              <a:gd name="connsiteY25" fmla="*/ 950976 h 2340864"/>
              <a:gd name="connsiteX26" fmla="*/ 4447235 w 7135571"/>
              <a:gd name="connsiteY26" fmla="*/ 1207008 h 2340864"/>
              <a:gd name="connsiteX27" fmla="*/ 4374083 w 7135571"/>
              <a:gd name="connsiteY27" fmla="*/ 1243584 h 2340864"/>
              <a:gd name="connsiteX28" fmla="*/ 4282643 w 7135571"/>
              <a:gd name="connsiteY28" fmla="*/ 1261872 h 2340864"/>
              <a:gd name="connsiteX29" fmla="*/ 3605987 w 7135571"/>
              <a:gd name="connsiteY29" fmla="*/ 1298448 h 2340864"/>
              <a:gd name="connsiteX30" fmla="*/ 3203651 w 7135571"/>
              <a:gd name="connsiteY30" fmla="*/ 1408176 h 2340864"/>
              <a:gd name="connsiteX31" fmla="*/ 3057347 w 7135571"/>
              <a:gd name="connsiteY31" fmla="*/ 1444752 h 2340864"/>
              <a:gd name="connsiteX32" fmla="*/ 2947619 w 7135571"/>
              <a:gd name="connsiteY32" fmla="*/ 1481328 h 2340864"/>
              <a:gd name="connsiteX33" fmla="*/ 2783027 w 7135571"/>
              <a:gd name="connsiteY33" fmla="*/ 1572768 h 2340864"/>
              <a:gd name="connsiteX34" fmla="*/ 2673299 w 7135571"/>
              <a:gd name="connsiteY34" fmla="*/ 1737360 h 2340864"/>
              <a:gd name="connsiteX35" fmla="*/ 2618435 w 7135571"/>
              <a:gd name="connsiteY35" fmla="*/ 1847088 h 2340864"/>
              <a:gd name="connsiteX36" fmla="*/ 2545283 w 7135571"/>
              <a:gd name="connsiteY36" fmla="*/ 2084832 h 2340864"/>
              <a:gd name="connsiteX37" fmla="*/ 2472131 w 7135571"/>
              <a:gd name="connsiteY37" fmla="*/ 2139696 h 2340864"/>
              <a:gd name="connsiteX38" fmla="*/ 2270963 w 7135571"/>
              <a:gd name="connsiteY38" fmla="*/ 2231136 h 2340864"/>
              <a:gd name="connsiteX39" fmla="*/ 2161235 w 7135571"/>
              <a:gd name="connsiteY39" fmla="*/ 2249424 h 2340864"/>
              <a:gd name="connsiteX40" fmla="*/ 2014931 w 7135571"/>
              <a:gd name="connsiteY40" fmla="*/ 2286000 h 2340864"/>
              <a:gd name="connsiteX41" fmla="*/ 1923491 w 7135571"/>
              <a:gd name="connsiteY41" fmla="*/ 2249424 h 2340864"/>
              <a:gd name="connsiteX42" fmla="*/ 1813763 w 7135571"/>
              <a:gd name="connsiteY42" fmla="*/ 2231136 h 2340864"/>
              <a:gd name="connsiteX43" fmla="*/ 1722323 w 7135571"/>
              <a:gd name="connsiteY43" fmla="*/ 2176272 h 2340864"/>
              <a:gd name="connsiteX44" fmla="*/ 1667459 w 7135571"/>
              <a:gd name="connsiteY44" fmla="*/ 2103120 h 2340864"/>
              <a:gd name="connsiteX45" fmla="*/ 1484579 w 7135571"/>
              <a:gd name="connsiteY45" fmla="*/ 1956816 h 2340864"/>
              <a:gd name="connsiteX46" fmla="*/ 1411427 w 7135571"/>
              <a:gd name="connsiteY46" fmla="*/ 1901952 h 2340864"/>
              <a:gd name="connsiteX47" fmla="*/ 1118819 w 7135571"/>
              <a:gd name="connsiteY47" fmla="*/ 1664208 h 2340864"/>
              <a:gd name="connsiteX48" fmla="*/ 972515 w 7135571"/>
              <a:gd name="connsiteY48" fmla="*/ 1572768 h 2340864"/>
              <a:gd name="connsiteX49" fmla="*/ 679907 w 7135571"/>
              <a:gd name="connsiteY49" fmla="*/ 1591056 h 2340864"/>
              <a:gd name="connsiteX50" fmla="*/ 533603 w 7135571"/>
              <a:gd name="connsiteY50" fmla="*/ 1719072 h 2340864"/>
              <a:gd name="connsiteX51" fmla="*/ 460451 w 7135571"/>
              <a:gd name="connsiteY51" fmla="*/ 1828800 h 2340864"/>
              <a:gd name="connsiteX52" fmla="*/ 460451 w 7135571"/>
              <a:gd name="connsiteY52" fmla="*/ 2322576 h 2340864"/>
              <a:gd name="connsiteX53" fmla="*/ 515315 w 7135571"/>
              <a:gd name="connsiteY53" fmla="*/ 2340864 h 2340864"/>
              <a:gd name="connsiteX54" fmla="*/ 625043 w 7135571"/>
              <a:gd name="connsiteY54" fmla="*/ 2322576 h 2340864"/>
              <a:gd name="connsiteX55" fmla="*/ 679907 w 7135571"/>
              <a:gd name="connsiteY55" fmla="*/ 2249424 h 2340864"/>
              <a:gd name="connsiteX56" fmla="*/ 753059 w 7135571"/>
              <a:gd name="connsiteY56" fmla="*/ 2103120 h 2340864"/>
              <a:gd name="connsiteX57" fmla="*/ 679907 w 7135571"/>
              <a:gd name="connsiteY57" fmla="*/ 1883664 h 2340864"/>
              <a:gd name="connsiteX58" fmla="*/ 551891 w 7135571"/>
              <a:gd name="connsiteY58" fmla="*/ 1773936 h 2340864"/>
              <a:gd name="connsiteX59" fmla="*/ 460451 w 7135571"/>
              <a:gd name="connsiteY59" fmla="*/ 1737360 h 2340864"/>
              <a:gd name="connsiteX60" fmla="*/ 350723 w 7135571"/>
              <a:gd name="connsiteY60" fmla="*/ 1664208 h 2340864"/>
              <a:gd name="connsiteX61" fmla="*/ 295859 w 7135571"/>
              <a:gd name="connsiteY61" fmla="*/ 1609344 h 2340864"/>
              <a:gd name="connsiteX62" fmla="*/ 240995 w 7135571"/>
              <a:gd name="connsiteY62" fmla="*/ 1591056 h 2340864"/>
              <a:gd name="connsiteX63" fmla="*/ 131267 w 7135571"/>
              <a:gd name="connsiteY63" fmla="*/ 1536192 h 2340864"/>
              <a:gd name="connsiteX64" fmla="*/ 58115 w 7135571"/>
              <a:gd name="connsiteY64" fmla="*/ 1463040 h 2340864"/>
              <a:gd name="connsiteX65" fmla="*/ 3251 w 7135571"/>
              <a:gd name="connsiteY65" fmla="*/ 1426464 h 2340864"/>
              <a:gd name="connsiteX66" fmla="*/ 3251 w 7135571"/>
              <a:gd name="connsiteY66" fmla="*/ 1389888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7135571" h="2340864">
                <a:moveTo>
                  <a:pt x="7135571" y="347472"/>
                </a:moveTo>
                <a:cubicBezTo>
                  <a:pt x="6955483" y="167384"/>
                  <a:pt x="7143007" y="338868"/>
                  <a:pt x="6916115" y="182880"/>
                </a:cubicBezTo>
                <a:cubicBezTo>
                  <a:pt x="6858840" y="143503"/>
                  <a:pt x="6810718" y="91291"/>
                  <a:pt x="6751523" y="54864"/>
                </a:cubicBezTo>
                <a:cubicBezTo>
                  <a:pt x="6730117" y="41691"/>
                  <a:pt x="6702216" y="44524"/>
                  <a:pt x="6678371" y="36576"/>
                </a:cubicBezTo>
                <a:cubicBezTo>
                  <a:pt x="6647228" y="26195"/>
                  <a:pt x="6617411" y="12192"/>
                  <a:pt x="6586931" y="0"/>
                </a:cubicBezTo>
                <a:lnTo>
                  <a:pt x="6111443" y="36576"/>
                </a:lnTo>
                <a:cubicBezTo>
                  <a:pt x="6080504" y="39570"/>
                  <a:pt x="6049492" y="45034"/>
                  <a:pt x="6020003" y="54864"/>
                </a:cubicBezTo>
                <a:cubicBezTo>
                  <a:pt x="5907229" y="92455"/>
                  <a:pt x="5981771" y="82172"/>
                  <a:pt x="5891987" y="146304"/>
                </a:cubicBezTo>
                <a:cubicBezTo>
                  <a:pt x="5852440" y="174552"/>
                  <a:pt x="5808744" y="186244"/>
                  <a:pt x="5763971" y="201168"/>
                </a:cubicBezTo>
                <a:cubicBezTo>
                  <a:pt x="5722801" y="365849"/>
                  <a:pt x="5780547" y="188183"/>
                  <a:pt x="5690819" y="329184"/>
                </a:cubicBezTo>
                <a:cubicBezTo>
                  <a:pt x="5661546" y="375184"/>
                  <a:pt x="5617667" y="475488"/>
                  <a:pt x="5617667" y="475488"/>
                </a:cubicBezTo>
                <a:cubicBezTo>
                  <a:pt x="5611571" y="505968"/>
                  <a:pt x="5602550" y="536007"/>
                  <a:pt x="5599379" y="566928"/>
                </a:cubicBezTo>
                <a:cubicBezTo>
                  <a:pt x="5578150" y="773911"/>
                  <a:pt x="5591645" y="986059"/>
                  <a:pt x="5544515" y="1188720"/>
                </a:cubicBezTo>
                <a:cubicBezTo>
                  <a:pt x="5528771" y="1256419"/>
                  <a:pt x="5458877" y="1298221"/>
                  <a:pt x="5416499" y="1353312"/>
                </a:cubicBezTo>
                <a:cubicBezTo>
                  <a:pt x="5397915" y="1377471"/>
                  <a:pt x="5372955" y="1398164"/>
                  <a:pt x="5361635" y="1426464"/>
                </a:cubicBezTo>
                <a:cubicBezTo>
                  <a:pt x="5338772" y="1483622"/>
                  <a:pt x="5329901" y="1540619"/>
                  <a:pt x="5270195" y="1572768"/>
                </a:cubicBezTo>
                <a:cubicBezTo>
                  <a:pt x="5212387" y="1603895"/>
                  <a:pt x="5143614" y="1612140"/>
                  <a:pt x="5087315" y="1645920"/>
                </a:cubicBezTo>
                <a:lnTo>
                  <a:pt x="4995875" y="1700784"/>
                </a:lnTo>
                <a:cubicBezTo>
                  <a:pt x="4947107" y="1694688"/>
                  <a:pt x="4896196" y="1698038"/>
                  <a:pt x="4849571" y="1682496"/>
                </a:cubicBezTo>
                <a:cubicBezTo>
                  <a:pt x="4772024" y="1656647"/>
                  <a:pt x="4632625" y="1542647"/>
                  <a:pt x="4575251" y="1499616"/>
                </a:cubicBezTo>
                <a:cubicBezTo>
                  <a:pt x="4550867" y="1481328"/>
                  <a:pt x="4523652" y="1466305"/>
                  <a:pt x="4502099" y="1444752"/>
                </a:cubicBezTo>
                <a:cubicBezTo>
                  <a:pt x="4438318" y="1380971"/>
                  <a:pt x="4387547" y="1336932"/>
                  <a:pt x="4337507" y="1261872"/>
                </a:cubicBezTo>
                <a:cubicBezTo>
                  <a:pt x="4311878" y="1223429"/>
                  <a:pt x="4280195" y="1136880"/>
                  <a:pt x="4264355" y="1097280"/>
                </a:cubicBezTo>
                <a:cubicBezTo>
                  <a:pt x="4294835" y="1024128"/>
                  <a:pt x="4306834" y="940138"/>
                  <a:pt x="4355795" y="877824"/>
                </a:cubicBezTo>
                <a:cubicBezTo>
                  <a:pt x="4379615" y="847508"/>
                  <a:pt x="4431039" y="824006"/>
                  <a:pt x="4465523" y="841248"/>
                </a:cubicBezTo>
                <a:cubicBezTo>
                  <a:pt x="4500007" y="858490"/>
                  <a:pt x="4489907" y="914400"/>
                  <a:pt x="4502099" y="950976"/>
                </a:cubicBezTo>
                <a:cubicBezTo>
                  <a:pt x="4496671" y="1010681"/>
                  <a:pt x="4516313" y="1149443"/>
                  <a:pt x="4447235" y="1207008"/>
                </a:cubicBezTo>
                <a:cubicBezTo>
                  <a:pt x="4426292" y="1224461"/>
                  <a:pt x="4399946" y="1234963"/>
                  <a:pt x="4374083" y="1243584"/>
                </a:cubicBezTo>
                <a:cubicBezTo>
                  <a:pt x="4344594" y="1253414"/>
                  <a:pt x="4313648" y="1259657"/>
                  <a:pt x="4282643" y="1261872"/>
                </a:cubicBezTo>
                <a:cubicBezTo>
                  <a:pt x="4057336" y="1277965"/>
                  <a:pt x="3605987" y="1298448"/>
                  <a:pt x="3605987" y="1298448"/>
                </a:cubicBezTo>
                <a:cubicBezTo>
                  <a:pt x="3208030" y="1364774"/>
                  <a:pt x="3556083" y="1290699"/>
                  <a:pt x="3203651" y="1408176"/>
                </a:cubicBezTo>
                <a:cubicBezTo>
                  <a:pt x="3155962" y="1424072"/>
                  <a:pt x="3105682" y="1430942"/>
                  <a:pt x="3057347" y="1444752"/>
                </a:cubicBezTo>
                <a:cubicBezTo>
                  <a:pt x="3020276" y="1455344"/>
                  <a:pt x="2983852" y="1468152"/>
                  <a:pt x="2947619" y="1481328"/>
                </a:cubicBezTo>
                <a:cubicBezTo>
                  <a:pt x="2890695" y="1502028"/>
                  <a:pt x="2824118" y="1523458"/>
                  <a:pt x="2783027" y="1572768"/>
                </a:cubicBezTo>
                <a:cubicBezTo>
                  <a:pt x="2740814" y="1623423"/>
                  <a:pt x="2694151" y="1674805"/>
                  <a:pt x="2673299" y="1737360"/>
                </a:cubicBezTo>
                <a:cubicBezTo>
                  <a:pt x="2648060" y="1813076"/>
                  <a:pt x="2665704" y="1776184"/>
                  <a:pt x="2618435" y="1847088"/>
                </a:cubicBezTo>
                <a:cubicBezTo>
                  <a:pt x="2607750" y="1895171"/>
                  <a:pt x="2591566" y="2030835"/>
                  <a:pt x="2545283" y="2084832"/>
                </a:cubicBezTo>
                <a:cubicBezTo>
                  <a:pt x="2525447" y="2107974"/>
                  <a:pt x="2497492" y="2122789"/>
                  <a:pt x="2472131" y="2139696"/>
                </a:cubicBezTo>
                <a:cubicBezTo>
                  <a:pt x="2394002" y="2191782"/>
                  <a:pt x="2364116" y="2207848"/>
                  <a:pt x="2270963" y="2231136"/>
                </a:cubicBezTo>
                <a:cubicBezTo>
                  <a:pt x="2234990" y="2240129"/>
                  <a:pt x="2197717" y="2242791"/>
                  <a:pt x="2161235" y="2249424"/>
                </a:cubicBezTo>
                <a:cubicBezTo>
                  <a:pt x="2064133" y="2267079"/>
                  <a:pt x="2091072" y="2260620"/>
                  <a:pt x="2014931" y="2286000"/>
                </a:cubicBezTo>
                <a:cubicBezTo>
                  <a:pt x="1984451" y="2273808"/>
                  <a:pt x="1955162" y="2258062"/>
                  <a:pt x="1923491" y="2249424"/>
                </a:cubicBezTo>
                <a:cubicBezTo>
                  <a:pt x="1887717" y="2239667"/>
                  <a:pt x="1848611" y="2243808"/>
                  <a:pt x="1813763" y="2231136"/>
                </a:cubicBezTo>
                <a:cubicBezTo>
                  <a:pt x="1780358" y="2218989"/>
                  <a:pt x="1752803" y="2194560"/>
                  <a:pt x="1722323" y="2176272"/>
                </a:cubicBezTo>
                <a:cubicBezTo>
                  <a:pt x="1704035" y="2151888"/>
                  <a:pt x="1689856" y="2123794"/>
                  <a:pt x="1667459" y="2103120"/>
                </a:cubicBezTo>
                <a:cubicBezTo>
                  <a:pt x="1610095" y="2050169"/>
                  <a:pt x="1545964" y="2005047"/>
                  <a:pt x="1484579" y="1956816"/>
                </a:cubicBezTo>
                <a:cubicBezTo>
                  <a:pt x="1460612" y="1937985"/>
                  <a:pt x="1432980" y="1923505"/>
                  <a:pt x="1411427" y="1901952"/>
                </a:cubicBezTo>
                <a:cubicBezTo>
                  <a:pt x="1273617" y="1764142"/>
                  <a:pt x="1365862" y="1849491"/>
                  <a:pt x="1118819" y="1664208"/>
                </a:cubicBezTo>
                <a:cubicBezTo>
                  <a:pt x="1023857" y="1592987"/>
                  <a:pt x="1072929" y="1622975"/>
                  <a:pt x="972515" y="1572768"/>
                </a:cubicBezTo>
                <a:cubicBezTo>
                  <a:pt x="874979" y="1578864"/>
                  <a:pt x="775907" y="1572770"/>
                  <a:pt x="679907" y="1591056"/>
                </a:cubicBezTo>
                <a:cubicBezTo>
                  <a:pt x="608056" y="1604742"/>
                  <a:pt x="570585" y="1666241"/>
                  <a:pt x="533603" y="1719072"/>
                </a:cubicBezTo>
                <a:cubicBezTo>
                  <a:pt x="508394" y="1755085"/>
                  <a:pt x="484835" y="1792224"/>
                  <a:pt x="460451" y="1828800"/>
                </a:cubicBezTo>
                <a:cubicBezTo>
                  <a:pt x="428913" y="2018029"/>
                  <a:pt x="413373" y="2063647"/>
                  <a:pt x="460451" y="2322576"/>
                </a:cubicBezTo>
                <a:cubicBezTo>
                  <a:pt x="463899" y="2341542"/>
                  <a:pt x="497027" y="2334768"/>
                  <a:pt x="515315" y="2340864"/>
                </a:cubicBezTo>
                <a:cubicBezTo>
                  <a:pt x="551891" y="2334768"/>
                  <a:pt x="592629" y="2340584"/>
                  <a:pt x="625043" y="2322576"/>
                </a:cubicBezTo>
                <a:cubicBezTo>
                  <a:pt x="651687" y="2307774"/>
                  <a:pt x="663000" y="2274785"/>
                  <a:pt x="679907" y="2249424"/>
                </a:cubicBezTo>
                <a:cubicBezTo>
                  <a:pt x="737491" y="2163048"/>
                  <a:pt x="727434" y="2179994"/>
                  <a:pt x="753059" y="2103120"/>
                </a:cubicBezTo>
                <a:cubicBezTo>
                  <a:pt x="735651" y="2016080"/>
                  <a:pt x="732102" y="1965685"/>
                  <a:pt x="679907" y="1883664"/>
                </a:cubicBezTo>
                <a:cubicBezTo>
                  <a:pt x="658909" y="1850667"/>
                  <a:pt x="592300" y="1794140"/>
                  <a:pt x="551891" y="1773936"/>
                </a:cubicBezTo>
                <a:cubicBezTo>
                  <a:pt x="522529" y="1759255"/>
                  <a:pt x="489271" y="1753080"/>
                  <a:pt x="460451" y="1737360"/>
                </a:cubicBezTo>
                <a:cubicBezTo>
                  <a:pt x="421860" y="1716310"/>
                  <a:pt x="381807" y="1695292"/>
                  <a:pt x="350723" y="1664208"/>
                </a:cubicBezTo>
                <a:cubicBezTo>
                  <a:pt x="332435" y="1645920"/>
                  <a:pt x="317378" y="1623690"/>
                  <a:pt x="295859" y="1609344"/>
                </a:cubicBezTo>
                <a:cubicBezTo>
                  <a:pt x="279819" y="1598651"/>
                  <a:pt x="258237" y="1599677"/>
                  <a:pt x="240995" y="1591056"/>
                </a:cubicBezTo>
                <a:cubicBezTo>
                  <a:pt x="99188" y="1520152"/>
                  <a:pt x="269169" y="1582159"/>
                  <a:pt x="131267" y="1536192"/>
                </a:cubicBezTo>
                <a:cubicBezTo>
                  <a:pt x="106883" y="1511808"/>
                  <a:pt x="84297" y="1485482"/>
                  <a:pt x="58115" y="1463040"/>
                </a:cubicBezTo>
                <a:cubicBezTo>
                  <a:pt x="41427" y="1448736"/>
                  <a:pt x="16439" y="1444048"/>
                  <a:pt x="3251" y="1426464"/>
                </a:cubicBezTo>
                <a:cubicBezTo>
                  <a:pt x="-4064" y="1416710"/>
                  <a:pt x="3251" y="1402080"/>
                  <a:pt x="3251" y="1389888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A98FB3E-FECB-4373-9CC4-63381ABED4B5}"/>
              </a:ext>
            </a:extLst>
          </p:cNvPr>
          <p:cNvSpPr txBox="1"/>
          <p:nvPr/>
        </p:nvSpPr>
        <p:spPr>
          <a:xfrm>
            <a:off x="2071523" y="1180454"/>
            <a:ext cx="80489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Maiandra GD" pitchFamily="34" charset="0"/>
              </a:rPr>
              <a:t>Kedua</a:t>
            </a:r>
            <a:r>
              <a:rPr lang="en-US" sz="1600" b="1" dirty="0" smtClean="0">
                <a:latin typeface="Maiandra GD" pitchFamily="34" charset="0"/>
              </a:rPr>
              <a:t>, Islam </a:t>
            </a:r>
            <a:r>
              <a:rPr lang="en-US" sz="1600" b="1" dirty="0" err="1">
                <a:latin typeface="Maiandra GD" pitchFamily="34" charset="0"/>
              </a:rPr>
              <a:t>datang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dari</a:t>
            </a:r>
            <a:r>
              <a:rPr lang="en-US" sz="1600" b="1" dirty="0">
                <a:latin typeface="Maiandra GD" pitchFamily="34" charset="0"/>
              </a:rPr>
              <a:t> India. </a:t>
            </a:r>
            <a:r>
              <a:rPr lang="en-US" sz="1600" b="1" dirty="0" err="1">
                <a:latin typeface="Maiandra GD" pitchFamily="34" charset="0"/>
              </a:rPr>
              <a:t>Pertama</a:t>
            </a:r>
            <a:r>
              <a:rPr lang="en-US" sz="1600" b="1" dirty="0">
                <a:latin typeface="Maiandra GD" pitchFamily="34" charset="0"/>
              </a:rPr>
              <a:t> kali </a:t>
            </a:r>
            <a:r>
              <a:rPr lang="en-US" sz="1600" b="1" dirty="0" err="1">
                <a:latin typeface="Maiandra GD" pitchFamily="34" charset="0"/>
              </a:rPr>
              <a:t>dikemukakan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oleh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Pijnapel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tahun</a:t>
            </a:r>
            <a:r>
              <a:rPr lang="en-US" sz="1600" b="1" dirty="0">
                <a:latin typeface="Maiandra GD" pitchFamily="34" charset="0"/>
              </a:rPr>
              <a:t> 1872. </a:t>
            </a:r>
            <a:r>
              <a:rPr lang="en-US" sz="1600" b="1" dirty="0" err="1">
                <a:latin typeface="Maiandra GD" pitchFamily="34" charset="0"/>
              </a:rPr>
              <a:t>Berdasarkan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terjemahan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Prancis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tentang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catatan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perjalanan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Sulaiman</a:t>
            </a:r>
            <a:r>
              <a:rPr lang="en-US" sz="1600" b="1" dirty="0">
                <a:latin typeface="Maiandra GD" pitchFamily="34" charset="0"/>
              </a:rPr>
              <a:t>, </a:t>
            </a:r>
            <a:r>
              <a:rPr lang="en-US" sz="1600" b="1" dirty="0" err="1">
                <a:latin typeface="Maiandra GD" pitchFamily="34" charset="0"/>
              </a:rPr>
              <a:t>Marcopolo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dan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Ibnu</a:t>
            </a:r>
            <a:r>
              <a:rPr lang="en-US" sz="1600" b="1" dirty="0">
                <a:latin typeface="Maiandra GD" pitchFamily="34" charset="0"/>
              </a:rPr>
              <a:t> Battuta, </a:t>
            </a:r>
            <a:r>
              <a:rPr lang="en-US" sz="1600" b="1" dirty="0" err="1">
                <a:latin typeface="Maiandra GD" pitchFamily="34" charset="0"/>
              </a:rPr>
              <a:t>ia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menyimpulkan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bahwa</a:t>
            </a:r>
            <a:r>
              <a:rPr lang="en-US" sz="1600" b="1" dirty="0">
                <a:latin typeface="Maiandra GD" pitchFamily="34" charset="0"/>
              </a:rPr>
              <a:t> orang-orang Arab yang </a:t>
            </a:r>
            <a:r>
              <a:rPr lang="en-US" sz="1600" b="1" dirty="0" err="1">
                <a:latin typeface="Maiandra GD" pitchFamily="34" charset="0"/>
              </a:rPr>
              <a:t>bermadzhab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Syafi’I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dan</a:t>
            </a:r>
            <a:r>
              <a:rPr lang="en-US" sz="1600" b="1" dirty="0">
                <a:latin typeface="Maiandra GD" pitchFamily="34" charset="0"/>
              </a:rPr>
              <a:t> Gujarat </a:t>
            </a:r>
            <a:r>
              <a:rPr lang="en-US" sz="1600" b="1" dirty="0" err="1">
                <a:latin typeface="Maiandra GD" pitchFamily="34" charset="0"/>
              </a:rPr>
              <a:t>dan</a:t>
            </a:r>
            <a:r>
              <a:rPr lang="en-US" sz="1600" b="1" dirty="0">
                <a:latin typeface="Maiandra GD" pitchFamily="34" charset="0"/>
              </a:rPr>
              <a:t> Malabar di India yang </a:t>
            </a:r>
            <a:r>
              <a:rPr lang="en-US" sz="1600" b="1" dirty="0" err="1">
                <a:latin typeface="Maiandra GD" pitchFamily="34" charset="0"/>
              </a:rPr>
              <a:t>membawa</a:t>
            </a:r>
            <a:r>
              <a:rPr lang="en-US" sz="1600" b="1" dirty="0">
                <a:latin typeface="Maiandra GD" pitchFamily="34" charset="0"/>
              </a:rPr>
              <a:t> Islam </a:t>
            </a:r>
            <a:r>
              <a:rPr lang="en-US" sz="1600" b="1" dirty="0" err="1">
                <a:latin typeface="Maiandra GD" pitchFamily="34" charset="0"/>
              </a:rPr>
              <a:t>ke</a:t>
            </a:r>
            <a:r>
              <a:rPr lang="en-US" sz="1600" b="1" dirty="0">
                <a:latin typeface="Maiandra GD" pitchFamily="34" charset="0"/>
              </a:rPr>
              <a:t> Asia Tenggara. </a:t>
            </a:r>
            <a:r>
              <a:rPr lang="en-US" sz="1600" b="1" dirty="0" err="1">
                <a:latin typeface="Maiandra GD" pitchFamily="34" charset="0"/>
              </a:rPr>
              <a:t>Dia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mendukung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teorinya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ini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dengan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menyatakan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bahwa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melalui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perdagangan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amat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memungkinkan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terselenggaranya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hubungan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antara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kedua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wilayah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ini</a:t>
            </a:r>
            <a:r>
              <a:rPr lang="en-US" sz="1600" b="1" dirty="0">
                <a:latin typeface="Maiandra GD" pitchFamily="34" charset="0"/>
              </a:rPr>
              <a:t>, </a:t>
            </a:r>
            <a:r>
              <a:rPr lang="en-US" sz="1600" b="1" dirty="0" err="1">
                <a:latin typeface="Maiandra GD" pitchFamily="34" charset="0"/>
              </a:rPr>
              <a:t>ditambah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lagi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dengan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umumnya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istilah-istilah</a:t>
            </a:r>
            <a:r>
              <a:rPr lang="en-US" sz="1600" b="1" dirty="0">
                <a:latin typeface="Maiandra GD" pitchFamily="34" charset="0"/>
              </a:rPr>
              <a:t> Persia yang di </a:t>
            </a:r>
            <a:r>
              <a:rPr lang="en-US" sz="1600" b="1" dirty="0" err="1">
                <a:latin typeface="Maiandra GD" pitchFamily="34" charset="0"/>
              </a:rPr>
              <a:t>bawa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dari</a:t>
            </a:r>
            <a:r>
              <a:rPr lang="en-US" sz="1600" b="1" dirty="0">
                <a:latin typeface="Maiandra GD" pitchFamily="34" charset="0"/>
              </a:rPr>
              <a:t> India yang </a:t>
            </a:r>
            <a:r>
              <a:rPr lang="en-US" sz="1600" b="1" dirty="0" err="1">
                <a:latin typeface="Maiandra GD" pitchFamily="34" charset="0"/>
              </a:rPr>
              <a:t>kemudian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digunakan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oleh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masyarakat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kota-kota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pelabuhan</a:t>
            </a:r>
            <a:r>
              <a:rPr lang="en-US" sz="1600" b="1" dirty="0">
                <a:latin typeface="Maiandra GD" pitchFamily="34" charset="0"/>
              </a:rPr>
              <a:t> Nusantara. </a:t>
            </a:r>
            <a:r>
              <a:rPr lang="en-US" sz="1600" b="1" dirty="0" err="1">
                <a:latin typeface="Maiandra GD" pitchFamily="34" charset="0"/>
              </a:rPr>
              <a:t>Teori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ini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lebih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lanjut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dikembangkan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oleh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Snouck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Hurgonye</a:t>
            </a:r>
            <a:r>
              <a:rPr lang="en-US" sz="1600" b="1" dirty="0">
                <a:latin typeface="Maiandra GD" pitchFamily="34" charset="0"/>
              </a:rPr>
              <a:t> yang </a:t>
            </a:r>
            <a:r>
              <a:rPr lang="en-US" sz="1600" b="1" dirty="0" err="1">
                <a:latin typeface="Maiandra GD" pitchFamily="34" charset="0"/>
              </a:rPr>
              <a:t>melihat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pedagang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kota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pelabujhan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dakka</a:t>
            </a:r>
            <a:r>
              <a:rPr lang="en-US" sz="1600" b="1" dirty="0">
                <a:latin typeface="Maiandra GD" pitchFamily="34" charset="0"/>
              </a:rPr>
              <a:t> di India Selatan </a:t>
            </a:r>
            <a:r>
              <a:rPr lang="en-US" sz="1600" b="1" dirty="0" err="1">
                <a:latin typeface="Maiandra GD" pitchFamily="34" charset="0"/>
              </a:rPr>
              <a:t>sebagai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pembawa</a:t>
            </a:r>
            <a:r>
              <a:rPr lang="en-US" sz="1600" b="1" dirty="0">
                <a:latin typeface="Maiandra GD" pitchFamily="34" charset="0"/>
              </a:rPr>
              <a:t> Islam </a:t>
            </a:r>
            <a:r>
              <a:rPr lang="en-US" sz="1600" b="1" dirty="0" err="1">
                <a:latin typeface="Maiandra GD" pitchFamily="34" charset="0"/>
              </a:rPr>
              <a:t>ke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wilayah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baru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ini</a:t>
            </a:r>
            <a:r>
              <a:rPr lang="en-US" sz="1600" b="1" dirty="0">
                <a:latin typeface="Maiandra GD" pitchFamily="34" charset="0"/>
              </a:rPr>
              <a:t>. </a:t>
            </a:r>
            <a:r>
              <a:rPr lang="en-US" sz="1600" b="1" dirty="0" err="1">
                <a:latin typeface="Maiandra GD" pitchFamily="34" charset="0"/>
              </a:rPr>
              <a:t>Teori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Snouck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ini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selanjutnya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dikembangkan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oleh</a:t>
            </a:r>
            <a:r>
              <a:rPr lang="en-US" sz="1600" b="1" dirty="0">
                <a:latin typeface="Maiandra GD" pitchFamily="34" charset="0"/>
              </a:rPr>
              <a:t> Morrison </a:t>
            </a:r>
            <a:r>
              <a:rPr lang="en-US" sz="1600" b="1" dirty="0" err="1">
                <a:latin typeface="Maiandra GD" pitchFamily="34" charset="0"/>
              </a:rPr>
              <a:t>pada</a:t>
            </a:r>
            <a:r>
              <a:rPr lang="en-US" sz="1600" b="1" dirty="0">
                <a:latin typeface="Maiandra GD" pitchFamily="34" charset="0"/>
              </a:rPr>
              <a:t> 1951 </a:t>
            </a:r>
            <a:r>
              <a:rPr lang="en-US" sz="1600" b="1" dirty="0" err="1">
                <a:latin typeface="Maiandra GD" pitchFamily="34" charset="0"/>
              </a:rPr>
              <a:t>dengan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menunjuk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tempat</a:t>
            </a:r>
            <a:r>
              <a:rPr lang="en-US" sz="1600" b="1" dirty="0">
                <a:latin typeface="Maiandra GD" pitchFamily="34" charset="0"/>
              </a:rPr>
              <a:t> yang </a:t>
            </a:r>
            <a:r>
              <a:rPr lang="en-US" sz="1600" b="1" dirty="0" err="1">
                <a:latin typeface="Maiandra GD" pitchFamily="34" charset="0"/>
              </a:rPr>
              <a:t>pasti</a:t>
            </a:r>
            <a:r>
              <a:rPr lang="en-US" sz="1600" b="1" dirty="0">
                <a:latin typeface="Maiandra GD" pitchFamily="34" charset="0"/>
              </a:rPr>
              <a:t> di India</a:t>
            </a:r>
            <a:r>
              <a:rPr lang="en-US" sz="1600" b="1" dirty="0" smtClean="0">
                <a:latin typeface="Maiandra GD" pitchFamily="34" charset="0"/>
              </a:rPr>
              <a:t>,</a:t>
            </a:r>
          </a:p>
          <a:p>
            <a:r>
              <a:rPr lang="en-US" sz="1600" b="1" dirty="0" smtClean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ia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menyatakan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dari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sanalah</a:t>
            </a:r>
            <a:r>
              <a:rPr lang="en-US" sz="1600" b="1" dirty="0">
                <a:latin typeface="Maiandra GD" pitchFamily="34" charset="0"/>
              </a:rPr>
              <a:t> Islam </a:t>
            </a:r>
            <a:r>
              <a:rPr lang="en-US" sz="1600" b="1" dirty="0" err="1">
                <a:latin typeface="Maiandra GD" pitchFamily="34" charset="0"/>
              </a:rPr>
              <a:t>datang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ke</a:t>
            </a:r>
            <a:r>
              <a:rPr lang="en-US" sz="1600" b="1" dirty="0">
                <a:latin typeface="Maiandra GD" pitchFamily="34" charset="0"/>
              </a:rPr>
              <a:t> Nusantara. </a:t>
            </a:r>
            <a:endParaRPr lang="en-US" sz="1600" b="1" dirty="0" smtClean="0">
              <a:latin typeface="Maiandra GD" pitchFamily="34" charset="0"/>
            </a:endParaRPr>
          </a:p>
          <a:p>
            <a:r>
              <a:rPr lang="en-US" sz="1600" b="1" dirty="0" err="1" smtClean="0">
                <a:latin typeface="Maiandra GD" pitchFamily="34" charset="0"/>
              </a:rPr>
              <a:t>Ia</a:t>
            </a:r>
            <a:r>
              <a:rPr lang="en-US" sz="1600" b="1" dirty="0" smtClean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menunjuk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pantai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koromandel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sebagai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pelabuhan</a:t>
            </a:r>
            <a:r>
              <a:rPr lang="en-US" sz="1600" b="1" dirty="0">
                <a:latin typeface="Maiandra GD" pitchFamily="34" charset="0"/>
              </a:rPr>
              <a:t> </a:t>
            </a:r>
            <a:endParaRPr lang="en-US" sz="1600" b="1" dirty="0" smtClean="0">
              <a:latin typeface="Maiandra GD" pitchFamily="34" charset="0"/>
            </a:endParaRPr>
          </a:p>
          <a:p>
            <a:r>
              <a:rPr lang="en-US" sz="1600" b="1" smtClean="0">
                <a:latin typeface="Maiandra GD" pitchFamily="34" charset="0"/>
              </a:rPr>
              <a:t>tempat</a:t>
            </a:r>
            <a:r>
              <a:rPr lang="en-US" sz="1600" b="1" dirty="0" smtClean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bertolaknya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para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pedagang</a:t>
            </a:r>
            <a:r>
              <a:rPr lang="en-US" sz="1600" b="1" dirty="0">
                <a:latin typeface="Maiandra GD" pitchFamily="34" charset="0"/>
              </a:rPr>
              <a:t> Muslim </a:t>
            </a:r>
            <a:r>
              <a:rPr lang="en-US" sz="1600" b="1" dirty="0" err="1">
                <a:latin typeface="Maiandra GD" pitchFamily="34" charset="0"/>
              </a:rPr>
              <a:t>dalam</a:t>
            </a:r>
            <a:r>
              <a:rPr lang="en-US" sz="1600" b="1" dirty="0">
                <a:latin typeface="Maiandra GD" pitchFamily="34" charset="0"/>
              </a:rPr>
              <a:t> </a:t>
            </a:r>
            <a:r>
              <a:rPr lang="en-US" sz="1600" b="1" dirty="0" err="1">
                <a:latin typeface="Maiandra GD" pitchFamily="34" charset="0"/>
              </a:rPr>
              <a:t>pelayaran</a:t>
            </a:r>
            <a:endParaRPr lang="en-ID" sz="1600" b="1" dirty="0">
              <a:latin typeface="Maiandra G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5000">
            <a:off x="7960582" y="4227442"/>
            <a:ext cx="2547984" cy="17068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54298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Asia">
            <a:extLst>
              <a:ext uri="{FF2B5EF4-FFF2-40B4-BE49-F238E27FC236}">
                <a16:creationId xmlns="" xmlns:a16="http://schemas.microsoft.com/office/drawing/2014/main" id="{F49CAC90-EDAE-472F-9355-686CB7364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9663" b="15730"/>
          <a:stretch/>
        </p:blipFill>
        <p:spPr>
          <a:xfrm>
            <a:off x="73152" y="292607"/>
            <a:ext cx="11795760" cy="63093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2E0B9D9-0582-4BBC-9D33-89C099FDD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78" r="17003"/>
          <a:stretch/>
        </p:blipFill>
        <p:spPr>
          <a:xfrm>
            <a:off x="9775622" y="694944"/>
            <a:ext cx="1050874" cy="11318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238B7947-37E4-45A4-8333-13FB6C58C4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1774">
            <a:off x="1956461" y="2748830"/>
            <a:ext cx="1757135" cy="175713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0F7A4872-1F27-4879-8436-02FB2338C01E}"/>
              </a:ext>
            </a:extLst>
          </p:cNvPr>
          <p:cNvGrpSpPr/>
          <p:nvPr/>
        </p:nvGrpSpPr>
        <p:grpSpPr>
          <a:xfrm>
            <a:off x="6731521" y="5006553"/>
            <a:ext cx="1470650" cy="1470650"/>
            <a:chOff x="5027846" y="4433067"/>
            <a:chExt cx="1470650" cy="1470650"/>
          </a:xfrm>
        </p:grpSpPr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23395F0D-E547-4891-BC36-8D245B208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846" y="4433067"/>
              <a:ext cx="1470650" cy="147065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962C8706-906E-4438-A50B-090DA20E60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319" b="90982" l="37876" r="69339">
                          <a14:foregroundMark x1="36072" y1="81162" x2="53707" y2="59519"/>
                          <a14:foregroundMark x1="53707" y1="59519" x2="59118" y2="87375"/>
                          <a14:foregroundMark x1="59118" y1="87375" x2="56313" y2="62325"/>
                          <a14:foregroundMark x1="66533" y1="72144" x2="53106" y2="91182"/>
                          <a14:foregroundMark x1="66132" y1="73747" x2="69339" y2="849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9" t="56429" r="29509" b="6430"/>
            <a:stretch/>
          </p:blipFill>
          <p:spPr>
            <a:xfrm rot="17838486">
              <a:off x="5770592" y="5111586"/>
              <a:ext cx="457404" cy="469808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1EC7A8F1-83DD-49D2-834E-8F75411E66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6879">
            <a:off x="-63283" y="366580"/>
            <a:ext cx="2412092" cy="2623591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2A407F33-76CC-4CD6-B0AF-9BEB1AA42416}"/>
              </a:ext>
            </a:extLst>
          </p:cNvPr>
          <p:cNvGrpSpPr/>
          <p:nvPr/>
        </p:nvGrpSpPr>
        <p:grpSpPr>
          <a:xfrm rot="20921773">
            <a:off x="769827" y="4089598"/>
            <a:ext cx="10077568" cy="1812173"/>
            <a:chOff x="490525" y="3048472"/>
            <a:chExt cx="9070479" cy="2437928"/>
          </a:xfrm>
        </p:grpSpPr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5B56F5F9-69C6-49BA-A10E-8D30A8DDB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43696" y="3048472"/>
              <a:ext cx="2017308" cy="1614690"/>
            </a:xfrm>
            <a:prstGeom prst="rect">
              <a:avLst/>
            </a:prstGeom>
          </p:spPr>
        </p:pic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CD08C12F-4348-4D83-B07E-B2A9671DC273}"/>
                </a:ext>
              </a:extLst>
            </p:cNvPr>
            <p:cNvSpPr/>
            <p:nvPr/>
          </p:nvSpPr>
          <p:spPr>
            <a:xfrm>
              <a:off x="490525" y="3429000"/>
              <a:ext cx="7135571" cy="2057400"/>
            </a:xfrm>
            <a:custGeom>
              <a:avLst/>
              <a:gdLst>
                <a:gd name="connsiteX0" fmla="*/ 7135571 w 7135571"/>
                <a:gd name="connsiteY0" fmla="*/ 347472 h 2340864"/>
                <a:gd name="connsiteX1" fmla="*/ 6916115 w 7135571"/>
                <a:gd name="connsiteY1" fmla="*/ 182880 h 2340864"/>
                <a:gd name="connsiteX2" fmla="*/ 6751523 w 7135571"/>
                <a:gd name="connsiteY2" fmla="*/ 54864 h 2340864"/>
                <a:gd name="connsiteX3" fmla="*/ 6678371 w 7135571"/>
                <a:gd name="connsiteY3" fmla="*/ 36576 h 2340864"/>
                <a:gd name="connsiteX4" fmla="*/ 6586931 w 7135571"/>
                <a:gd name="connsiteY4" fmla="*/ 0 h 2340864"/>
                <a:gd name="connsiteX5" fmla="*/ 6111443 w 7135571"/>
                <a:gd name="connsiteY5" fmla="*/ 36576 h 2340864"/>
                <a:gd name="connsiteX6" fmla="*/ 6020003 w 7135571"/>
                <a:gd name="connsiteY6" fmla="*/ 54864 h 2340864"/>
                <a:gd name="connsiteX7" fmla="*/ 5891987 w 7135571"/>
                <a:gd name="connsiteY7" fmla="*/ 146304 h 2340864"/>
                <a:gd name="connsiteX8" fmla="*/ 5763971 w 7135571"/>
                <a:gd name="connsiteY8" fmla="*/ 201168 h 2340864"/>
                <a:gd name="connsiteX9" fmla="*/ 5690819 w 7135571"/>
                <a:gd name="connsiteY9" fmla="*/ 329184 h 2340864"/>
                <a:gd name="connsiteX10" fmla="*/ 5617667 w 7135571"/>
                <a:gd name="connsiteY10" fmla="*/ 475488 h 2340864"/>
                <a:gd name="connsiteX11" fmla="*/ 5599379 w 7135571"/>
                <a:gd name="connsiteY11" fmla="*/ 566928 h 2340864"/>
                <a:gd name="connsiteX12" fmla="*/ 5544515 w 7135571"/>
                <a:gd name="connsiteY12" fmla="*/ 1188720 h 2340864"/>
                <a:gd name="connsiteX13" fmla="*/ 5416499 w 7135571"/>
                <a:gd name="connsiteY13" fmla="*/ 1353312 h 2340864"/>
                <a:gd name="connsiteX14" fmla="*/ 5361635 w 7135571"/>
                <a:gd name="connsiteY14" fmla="*/ 1426464 h 2340864"/>
                <a:gd name="connsiteX15" fmla="*/ 5270195 w 7135571"/>
                <a:gd name="connsiteY15" fmla="*/ 1572768 h 2340864"/>
                <a:gd name="connsiteX16" fmla="*/ 5087315 w 7135571"/>
                <a:gd name="connsiteY16" fmla="*/ 1645920 h 2340864"/>
                <a:gd name="connsiteX17" fmla="*/ 4995875 w 7135571"/>
                <a:gd name="connsiteY17" fmla="*/ 1700784 h 2340864"/>
                <a:gd name="connsiteX18" fmla="*/ 4849571 w 7135571"/>
                <a:gd name="connsiteY18" fmla="*/ 1682496 h 2340864"/>
                <a:gd name="connsiteX19" fmla="*/ 4575251 w 7135571"/>
                <a:gd name="connsiteY19" fmla="*/ 1499616 h 2340864"/>
                <a:gd name="connsiteX20" fmla="*/ 4502099 w 7135571"/>
                <a:gd name="connsiteY20" fmla="*/ 1444752 h 2340864"/>
                <a:gd name="connsiteX21" fmla="*/ 4337507 w 7135571"/>
                <a:gd name="connsiteY21" fmla="*/ 1261872 h 2340864"/>
                <a:gd name="connsiteX22" fmla="*/ 4264355 w 7135571"/>
                <a:gd name="connsiteY22" fmla="*/ 1097280 h 2340864"/>
                <a:gd name="connsiteX23" fmla="*/ 4355795 w 7135571"/>
                <a:gd name="connsiteY23" fmla="*/ 877824 h 2340864"/>
                <a:gd name="connsiteX24" fmla="*/ 4465523 w 7135571"/>
                <a:gd name="connsiteY24" fmla="*/ 841248 h 2340864"/>
                <a:gd name="connsiteX25" fmla="*/ 4502099 w 7135571"/>
                <a:gd name="connsiteY25" fmla="*/ 950976 h 2340864"/>
                <a:gd name="connsiteX26" fmla="*/ 4447235 w 7135571"/>
                <a:gd name="connsiteY26" fmla="*/ 1207008 h 2340864"/>
                <a:gd name="connsiteX27" fmla="*/ 4374083 w 7135571"/>
                <a:gd name="connsiteY27" fmla="*/ 1243584 h 2340864"/>
                <a:gd name="connsiteX28" fmla="*/ 4282643 w 7135571"/>
                <a:gd name="connsiteY28" fmla="*/ 1261872 h 2340864"/>
                <a:gd name="connsiteX29" fmla="*/ 3605987 w 7135571"/>
                <a:gd name="connsiteY29" fmla="*/ 1298448 h 2340864"/>
                <a:gd name="connsiteX30" fmla="*/ 3203651 w 7135571"/>
                <a:gd name="connsiteY30" fmla="*/ 1408176 h 2340864"/>
                <a:gd name="connsiteX31" fmla="*/ 3057347 w 7135571"/>
                <a:gd name="connsiteY31" fmla="*/ 1444752 h 2340864"/>
                <a:gd name="connsiteX32" fmla="*/ 2947619 w 7135571"/>
                <a:gd name="connsiteY32" fmla="*/ 1481328 h 2340864"/>
                <a:gd name="connsiteX33" fmla="*/ 2783027 w 7135571"/>
                <a:gd name="connsiteY33" fmla="*/ 1572768 h 2340864"/>
                <a:gd name="connsiteX34" fmla="*/ 2673299 w 7135571"/>
                <a:gd name="connsiteY34" fmla="*/ 1737360 h 2340864"/>
                <a:gd name="connsiteX35" fmla="*/ 2618435 w 7135571"/>
                <a:gd name="connsiteY35" fmla="*/ 1847088 h 2340864"/>
                <a:gd name="connsiteX36" fmla="*/ 2545283 w 7135571"/>
                <a:gd name="connsiteY36" fmla="*/ 2084832 h 2340864"/>
                <a:gd name="connsiteX37" fmla="*/ 2472131 w 7135571"/>
                <a:gd name="connsiteY37" fmla="*/ 2139696 h 2340864"/>
                <a:gd name="connsiteX38" fmla="*/ 2270963 w 7135571"/>
                <a:gd name="connsiteY38" fmla="*/ 2231136 h 2340864"/>
                <a:gd name="connsiteX39" fmla="*/ 2161235 w 7135571"/>
                <a:gd name="connsiteY39" fmla="*/ 2249424 h 2340864"/>
                <a:gd name="connsiteX40" fmla="*/ 2014931 w 7135571"/>
                <a:gd name="connsiteY40" fmla="*/ 2286000 h 2340864"/>
                <a:gd name="connsiteX41" fmla="*/ 1923491 w 7135571"/>
                <a:gd name="connsiteY41" fmla="*/ 2249424 h 2340864"/>
                <a:gd name="connsiteX42" fmla="*/ 1813763 w 7135571"/>
                <a:gd name="connsiteY42" fmla="*/ 2231136 h 2340864"/>
                <a:gd name="connsiteX43" fmla="*/ 1722323 w 7135571"/>
                <a:gd name="connsiteY43" fmla="*/ 2176272 h 2340864"/>
                <a:gd name="connsiteX44" fmla="*/ 1667459 w 7135571"/>
                <a:gd name="connsiteY44" fmla="*/ 2103120 h 2340864"/>
                <a:gd name="connsiteX45" fmla="*/ 1484579 w 7135571"/>
                <a:gd name="connsiteY45" fmla="*/ 1956816 h 2340864"/>
                <a:gd name="connsiteX46" fmla="*/ 1411427 w 7135571"/>
                <a:gd name="connsiteY46" fmla="*/ 1901952 h 2340864"/>
                <a:gd name="connsiteX47" fmla="*/ 1118819 w 7135571"/>
                <a:gd name="connsiteY47" fmla="*/ 1664208 h 2340864"/>
                <a:gd name="connsiteX48" fmla="*/ 972515 w 7135571"/>
                <a:gd name="connsiteY48" fmla="*/ 1572768 h 2340864"/>
                <a:gd name="connsiteX49" fmla="*/ 679907 w 7135571"/>
                <a:gd name="connsiteY49" fmla="*/ 1591056 h 2340864"/>
                <a:gd name="connsiteX50" fmla="*/ 533603 w 7135571"/>
                <a:gd name="connsiteY50" fmla="*/ 1719072 h 2340864"/>
                <a:gd name="connsiteX51" fmla="*/ 460451 w 7135571"/>
                <a:gd name="connsiteY51" fmla="*/ 1828800 h 2340864"/>
                <a:gd name="connsiteX52" fmla="*/ 460451 w 7135571"/>
                <a:gd name="connsiteY52" fmla="*/ 2322576 h 2340864"/>
                <a:gd name="connsiteX53" fmla="*/ 515315 w 7135571"/>
                <a:gd name="connsiteY53" fmla="*/ 2340864 h 2340864"/>
                <a:gd name="connsiteX54" fmla="*/ 625043 w 7135571"/>
                <a:gd name="connsiteY54" fmla="*/ 2322576 h 2340864"/>
                <a:gd name="connsiteX55" fmla="*/ 679907 w 7135571"/>
                <a:gd name="connsiteY55" fmla="*/ 2249424 h 2340864"/>
                <a:gd name="connsiteX56" fmla="*/ 753059 w 7135571"/>
                <a:gd name="connsiteY56" fmla="*/ 2103120 h 2340864"/>
                <a:gd name="connsiteX57" fmla="*/ 679907 w 7135571"/>
                <a:gd name="connsiteY57" fmla="*/ 1883664 h 2340864"/>
                <a:gd name="connsiteX58" fmla="*/ 551891 w 7135571"/>
                <a:gd name="connsiteY58" fmla="*/ 1773936 h 2340864"/>
                <a:gd name="connsiteX59" fmla="*/ 460451 w 7135571"/>
                <a:gd name="connsiteY59" fmla="*/ 1737360 h 2340864"/>
                <a:gd name="connsiteX60" fmla="*/ 350723 w 7135571"/>
                <a:gd name="connsiteY60" fmla="*/ 1664208 h 2340864"/>
                <a:gd name="connsiteX61" fmla="*/ 295859 w 7135571"/>
                <a:gd name="connsiteY61" fmla="*/ 1609344 h 2340864"/>
                <a:gd name="connsiteX62" fmla="*/ 240995 w 7135571"/>
                <a:gd name="connsiteY62" fmla="*/ 1591056 h 2340864"/>
                <a:gd name="connsiteX63" fmla="*/ 131267 w 7135571"/>
                <a:gd name="connsiteY63" fmla="*/ 1536192 h 2340864"/>
                <a:gd name="connsiteX64" fmla="*/ 58115 w 7135571"/>
                <a:gd name="connsiteY64" fmla="*/ 1463040 h 2340864"/>
                <a:gd name="connsiteX65" fmla="*/ 3251 w 7135571"/>
                <a:gd name="connsiteY65" fmla="*/ 1426464 h 2340864"/>
                <a:gd name="connsiteX66" fmla="*/ 3251 w 7135571"/>
                <a:gd name="connsiteY66" fmla="*/ 1389888 h 234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135571" h="2340864">
                  <a:moveTo>
                    <a:pt x="7135571" y="347472"/>
                  </a:moveTo>
                  <a:cubicBezTo>
                    <a:pt x="6955483" y="167384"/>
                    <a:pt x="7143007" y="338868"/>
                    <a:pt x="6916115" y="182880"/>
                  </a:cubicBezTo>
                  <a:cubicBezTo>
                    <a:pt x="6858840" y="143503"/>
                    <a:pt x="6810718" y="91291"/>
                    <a:pt x="6751523" y="54864"/>
                  </a:cubicBezTo>
                  <a:cubicBezTo>
                    <a:pt x="6730117" y="41691"/>
                    <a:pt x="6702216" y="44524"/>
                    <a:pt x="6678371" y="36576"/>
                  </a:cubicBezTo>
                  <a:cubicBezTo>
                    <a:pt x="6647228" y="26195"/>
                    <a:pt x="6617411" y="12192"/>
                    <a:pt x="6586931" y="0"/>
                  </a:cubicBezTo>
                  <a:lnTo>
                    <a:pt x="6111443" y="36576"/>
                  </a:lnTo>
                  <a:cubicBezTo>
                    <a:pt x="6080504" y="39570"/>
                    <a:pt x="6049492" y="45034"/>
                    <a:pt x="6020003" y="54864"/>
                  </a:cubicBezTo>
                  <a:cubicBezTo>
                    <a:pt x="5907229" y="92455"/>
                    <a:pt x="5981771" y="82172"/>
                    <a:pt x="5891987" y="146304"/>
                  </a:cubicBezTo>
                  <a:cubicBezTo>
                    <a:pt x="5852440" y="174552"/>
                    <a:pt x="5808744" y="186244"/>
                    <a:pt x="5763971" y="201168"/>
                  </a:cubicBezTo>
                  <a:cubicBezTo>
                    <a:pt x="5722801" y="365849"/>
                    <a:pt x="5780547" y="188183"/>
                    <a:pt x="5690819" y="329184"/>
                  </a:cubicBezTo>
                  <a:cubicBezTo>
                    <a:pt x="5661546" y="375184"/>
                    <a:pt x="5617667" y="475488"/>
                    <a:pt x="5617667" y="475488"/>
                  </a:cubicBezTo>
                  <a:cubicBezTo>
                    <a:pt x="5611571" y="505968"/>
                    <a:pt x="5602550" y="536007"/>
                    <a:pt x="5599379" y="566928"/>
                  </a:cubicBezTo>
                  <a:cubicBezTo>
                    <a:pt x="5578150" y="773911"/>
                    <a:pt x="5591645" y="986059"/>
                    <a:pt x="5544515" y="1188720"/>
                  </a:cubicBezTo>
                  <a:cubicBezTo>
                    <a:pt x="5528771" y="1256419"/>
                    <a:pt x="5458877" y="1298221"/>
                    <a:pt x="5416499" y="1353312"/>
                  </a:cubicBezTo>
                  <a:cubicBezTo>
                    <a:pt x="5397915" y="1377471"/>
                    <a:pt x="5372955" y="1398164"/>
                    <a:pt x="5361635" y="1426464"/>
                  </a:cubicBezTo>
                  <a:cubicBezTo>
                    <a:pt x="5338772" y="1483622"/>
                    <a:pt x="5329901" y="1540619"/>
                    <a:pt x="5270195" y="1572768"/>
                  </a:cubicBezTo>
                  <a:cubicBezTo>
                    <a:pt x="5212387" y="1603895"/>
                    <a:pt x="5143614" y="1612140"/>
                    <a:pt x="5087315" y="1645920"/>
                  </a:cubicBezTo>
                  <a:lnTo>
                    <a:pt x="4995875" y="1700784"/>
                  </a:lnTo>
                  <a:cubicBezTo>
                    <a:pt x="4947107" y="1694688"/>
                    <a:pt x="4896196" y="1698038"/>
                    <a:pt x="4849571" y="1682496"/>
                  </a:cubicBezTo>
                  <a:cubicBezTo>
                    <a:pt x="4772024" y="1656647"/>
                    <a:pt x="4632625" y="1542647"/>
                    <a:pt x="4575251" y="1499616"/>
                  </a:cubicBezTo>
                  <a:cubicBezTo>
                    <a:pt x="4550867" y="1481328"/>
                    <a:pt x="4523652" y="1466305"/>
                    <a:pt x="4502099" y="1444752"/>
                  </a:cubicBezTo>
                  <a:cubicBezTo>
                    <a:pt x="4438318" y="1380971"/>
                    <a:pt x="4387547" y="1336932"/>
                    <a:pt x="4337507" y="1261872"/>
                  </a:cubicBezTo>
                  <a:cubicBezTo>
                    <a:pt x="4311878" y="1223429"/>
                    <a:pt x="4280195" y="1136880"/>
                    <a:pt x="4264355" y="1097280"/>
                  </a:cubicBezTo>
                  <a:cubicBezTo>
                    <a:pt x="4294835" y="1024128"/>
                    <a:pt x="4306834" y="940138"/>
                    <a:pt x="4355795" y="877824"/>
                  </a:cubicBezTo>
                  <a:cubicBezTo>
                    <a:pt x="4379615" y="847508"/>
                    <a:pt x="4431039" y="824006"/>
                    <a:pt x="4465523" y="841248"/>
                  </a:cubicBezTo>
                  <a:cubicBezTo>
                    <a:pt x="4500007" y="858490"/>
                    <a:pt x="4489907" y="914400"/>
                    <a:pt x="4502099" y="950976"/>
                  </a:cubicBezTo>
                  <a:cubicBezTo>
                    <a:pt x="4496671" y="1010681"/>
                    <a:pt x="4516313" y="1149443"/>
                    <a:pt x="4447235" y="1207008"/>
                  </a:cubicBezTo>
                  <a:cubicBezTo>
                    <a:pt x="4426292" y="1224461"/>
                    <a:pt x="4399946" y="1234963"/>
                    <a:pt x="4374083" y="1243584"/>
                  </a:cubicBezTo>
                  <a:cubicBezTo>
                    <a:pt x="4344594" y="1253414"/>
                    <a:pt x="4313648" y="1259657"/>
                    <a:pt x="4282643" y="1261872"/>
                  </a:cubicBezTo>
                  <a:cubicBezTo>
                    <a:pt x="4057336" y="1277965"/>
                    <a:pt x="3605987" y="1298448"/>
                    <a:pt x="3605987" y="1298448"/>
                  </a:cubicBezTo>
                  <a:cubicBezTo>
                    <a:pt x="3208030" y="1364774"/>
                    <a:pt x="3556083" y="1290699"/>
                    <a:pt x="3203651" y="1408176"/>
                  </a:cubicBezTo>
                  <a:cubicBezTo>
                    <a:pt x="3155962" y="1424072"/>
                    <a:pt x="3105682" y="1430942"/>
                    <a:pt x="3057347" y="1444752"/>
                  </a:cubicBezTo>
                  <a:cubicBezTo>
                    <a:pt x="3020276" y="1455344"/>
                    <a:pt x="2983852" y="1468152"/>
                    <a:pt x="2947619" y="1481328"/>
                  </a:cubicBezTo>
                  <a:cubicBezTo>
                    <a:pt x="2890695" y="1502028"/>
                    <a:pt x="2824118" y="1523458"/>
                    <a:pt x="2783027" y="1572768"/>
                  </a:cubicBezTo>
                  <a:cubicBezTo>
                    <a:pt x="2740814" y="1623423"/>
                    <a:pt x="2694151" y="1674805"/>
                    <a:pt x="2673299" y="1737360"/>
                  </a:cubicBezTo>
                  <a:cubicBezTo>
                    <a:pt x="2648060" y="1813076"/>
                    <a:pt x="2665704" y="1776184"/>
                    <a:pt x="2618435" y="1847088"/>
                  </a:cubicBezTo>
                  <a:cubicBezTo>
                    <a:pt x="2607750" y="1895171"/>
                    <a:pt x="2591566" y="2030835"/>
                    <a:pt x="2545283" y="2084832"/>
                  </a:cubicBezTo>
                  <a:cubicBezTo>
                    <a:pt x="2525447" y="2107974"/>
                    <a:pt x="2497492" y="2122789"/>
                    <a:pt x="2472131" y="2139696"/>
                  </a:cubicBezTo>
                  <a:cubicBezTo>
                    <a:pt x="2394002" y="2191782"/>
                    <a:pt x="2364116" y="2207848"/>
                    <a:pt x="2270963" y="2231136"/>
                  </a:cubicBezTo>
                  <a:cubicBezTo>
                    <a:pt x="2234990" y="2240129"/>
                    <a:pt x="2197717" y="2242791"/>
                    <a:pt x="2161235" y="2249424"/>
                  </a:cubicBezTo>
                  <a:cubicBezTo>
                    <a:pt x="2064133" y="2267079"/>
                    <a:pt x="2091072" y="2260620"/>
                    <a:pt x="2014931" y="2286000"/>
                  </a:cubicBezTo>
                  <a:cubicBezTo>
                    <a:pt x="1984451" y="2273808"/>
                    <a:pt x="1955162" y="2258062"/>
                    <a:pt x="1923491" y="2249424"/>
                  </a:cubicBezTo>
                  <a:cubicBezTo>
                    <a:pt x="1887717" y="2239667"/>
                    <a:pt x="1848611" y="2243808"/>
                    <a:pt x="1813763" y="2231136"/>
                  </a:cubicBezTo>
                  <a:cubicBezTo>
                    <a:pt x="1780358" y="2218989"/>
                    <a:pt x="1752803" y="2194560"/>
                    <a:pt x="1722323" y="2176272"/>
                  </a:cubicBezTo>
                  <a:cubicBezTo>
                    <a:pt x="1704035" y="2151888"/>
                    <a:pt x="1689856" y="2123794"/>
                    <a:pt x="1667459" y="2103120"/>
                  </a:cubicBezTo>
                  <a:cubicBezTo>
                    <a:pt x="1610095" y="2050169"/>
                    <a:pt x="1545964" y="2005047"/>
                    <a:pt x="1484579" y="1956816"/>
                  </a:cubicBezTo>
                  <a:cubicBezTo>
                    <a:pt x="1460612" y="1937985"/>
                    <a:pt x="1432980" y="1923505"/>
                    <a:pt x="1411427" y="1901952"/>
                  </a:cubicBezTo>
                  <a:cubicBezTo>
                    <a:pt x="1273617" y="1764142"/>
                    <a:pt x="1365862" y="1849491"/>
                    <a:pt x="1118819" y="1664208"/>
                  </a:cubicBezTo>
                  <a:cubicBezTo>
                    <a:pt x="1023857" y="1592987"/>
                    <a:pt x="1072929" y="1622975"/>
                    <a:pt x="972515" y="1572768"/>
                  </a:cubicBezTo>
                  <a:cubicBezTo>
                    <a:pt x="874979" y="1578864"/>
                    <a:pt x="775907" y="1572770"/>
                    <a:pt x="679907" y="1591056"/>
                  </a:cubicBezTo>
                  <a:cubicBezTo>
                    <a:pt x="608056" y="1604742"/>
                    <a:pt x="570585" y="1666241"/>
                    <a:pt x="533603" y="1719072"/>
                  </a:cubicBezTo>
                  <a:cubicBezTo>
                    <a:pt x="508394" y="1755085"/>
                    <a:pt x="484835" y="1792224"/>
                    <a:pt x="460451" y="1828800"/>
                  </a:cubicBezTo>
                  <a:cubicBezTo>
                    <a:pt x="428913" y="2018029"/>
                    <a:pt x="413373" y="2063647"/>
                    <a:pt x="460451" y="2322576"/>
                  </a:cubicBezTo>
                  <a:cubicBezTo>
                    <a:pt x="463899" y="2341542"/>
                    <a:pt x="497027" y="2334768"/>
                    <a:pt x="515315" y="2340864"/>
                  </a:cubicBezTo>
                  <a:cubicBezTo>
                    <a:pt x="551891" y="2334768"/>
                    <a:pt x="592629" y="2340584"/>
                    <a:pt x="625043" y="2322576"/>
                  </a:cubicBezTo>
                  <a:cubicBezTo>
                    <a:pt x="651687" y="2307774"/>
                    <a:pt x="663000" y="2274785"/>
                    <a:pt x="679907" y="2249424"/>
                  </a:cubicBezTo>
                  <a:cubicBezTo>
                    <a:pt x="737491" y="2163048"/>
                    <a:pt x="727434" y="2179994"/>
                    <a:pt x="753059" y="2103120"/>
                  </a:cubicBezTo>
                  <a:cubicBezTo>
                    <a:pt x="735651" y="2016080"/>
                    <a:pt x="732102" y="1965685"/>
                    <a:pt x="679907" y="1883664"/>
                  </a:cubicBezTo>
                  <a:cubicBezTo>
                    <a:pt x="658909" y="1850667"/>
                    <a:pt x="592300" y="1794140"/>
                    <a:pt x="551891" y="1773936"/>
                  </a:cubicBezTo>
                  <a:cubicBezTo>
                    <a:pt x="522529" y="1759255"/>
                    <a:pt x="489271" y="1753080"/>
                    <a:pt x="460451" y="1737360"/>
                  </a:cubicBezTo>
                  <a:cubicBezTo>
                    <a:pt x="421860" y="1716310"/>
                    <a:pt x="381807" y="1695292"/>
                    <a:pt x="350723" y="1664208"/>
                  </a:cubicBezTo>
                  <a:cubicBezTo>
                    <a:pt x="332435" y="1645920"/>
                    <a:pt x="317378" y="1623690"/>
                    <a:pt x="295859" y="1609344"/>
                  </a:cubicBezTo>
                  <a:cubicBezTo>
                    <a:pt x="279819" y="1598651"/>
                    <a:pt x="258237" y="1599677"/>
                    <a:pt x="240995" y="1591056"/>
                  </a:cubicBezTo>
                  <a:cubicBezTo>
                    <a:pt x="99188" y="1520152"/>
                    <a:pt x="269169" y="1582159"/>
                    <a:pt x="131267" y="1536192"/>
                  </a:cubicBezTo>
                  <a:cubicBezTo>
                    <a:pt x="106883" y="1511808"/>
                    <a:pt x="84297" y="1485482"/>
                    <a:pt x="58115" y="1463040"/>
                  </a:cubicBezTo>
                  <a:cubicBezTo>
                    <a:pt x="41427" y="1448736"/>
                    <a:pt x="16439" y="1444048"/>
                    <a:pt x="3251" y="1426464"/>
                  </a:cubicBezTo>
                  <a:cubicBezTo>
                    <a:pt x="-4064" y="1416710"/>
                    <a:pt x="3251" y="1402080"/>
                    <a:pt x="3251" y="13898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8ADE193-09D8-4B47-8BE4-5FF6A347EF24}"/>
              </a:ext>
            </a:extLst>
          </p:cNvPr>
          <p:cNvSpPr txBox="1"/>
          <p:nvPr/>
        </p:nvSpPr>
        <p:spPr>
          <a:xfrm>
            <a:off x="2588216" y="685196"/>
            <a:ext cx="53600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Footlight MT Light" pitchFamily="18" charset="0"/>
              </a:rPr>
              <a:t>Ketiga</a:t>
            </a:r>
            <a:r>
              <a:rPr lang="en-US" sz="2000" dirty="0" smtClean="0">
                <a:latin typeface="Footlight MT Light" pitchFamily="18" charset="0"/>
              </a:rPr>
              <a:t> , Islam </a:t>
            </a:r>
            <a:r>
              <a:rPr lang="en-US" sz="2000" dirty="0" err="1">
                <a:latin typeface="Footlight MT Light" pitchFamily="18" charset="0"/>
              </a:rPr>
              <a:t>datang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dari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Benggali</a:t>
            </a:r>
            <a:r>
              <a:rPr lang="en-US" sz="2000" dirty="0">
                <a:latin typeface="Footlight MT Light" pitchFamily="18" charset="0"/>
              </a:rPr>
              <a:t> (Bangladesh). </a:t>
            </a:r>
            <a:r>
              <a:rPr lang="en-US" sz="2000" dirty="0" err="1">
                <a:latin typeface="Footlight MT Light" pitchFamily="18" charset="0"/>
              </a:rPr>
              <a:t>Teori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ini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dikembangkan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oleh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Fatimi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dengan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mengutip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keterangan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dari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Tomepures</a:t>
            </a:r>
            <a:r>
              <a:rPr lang="en-US" sz="2000" dirty="0">
                <a:latin typeface="Footlight MT Light" pitchFamily="18" charset="0"/>
              </a:rPr>
              <a:t> yang </a:t>
            </a:r>
            <a:r>
              <a:rPr lang="en-US" sz="2000" dirty="0" err="1">
                <a:latin typeface="Footlight MT Light" pitchFamily="18" charset="0"/>
              </a:rPr>
              <a:t>mengungkapkan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bahwa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kebanyakan</a:t>
            </a:r>
            <a:r>
              <a:rPr lang="en-US" sz="2000" dirty="0">
                <a:latin typeface="Footlight MT Light" pitchFamily="18" charset="0"/>
              </a:rPr>
              <a:t> orang </a:t>
            </a:r>
            <a:r>
              <a:rPr lang="en-US" sz="2000" dirty="0" err="1">
                <a:latin typeface="Footlight MT Light" pitchFamily="18" charset="0"/>
              </a:rPr>
              <a:t>terkemuka</a:t>
            </a:r>
            <a:r>
              <a:rPr lang="en-US" sz="2000" dirty="0">
                <a:latin typeface="Footlight MT Light" pitchFamily="18" charset="0"/>
              </a:rPr>
              <a:t> di </a:t>
            </a:r>
            <a:r>
              <a:rPr lang="en-US" sz="2000" dirty="0" err="1">
                <a:latin typeface="Footlight MT Light" pitchFamily="18" charset="0"/>
              </a:rPr>
              <a:t>Pasai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adalah</a:t>
            </a:r>
            <a:r>
              <a:rPr lang="en-US" sz="2000" dirty="0">
                <a:latin typeface="Footlight MT Light" pitchFamily="18" charset="0"/>
              </a:rPr>
              <a:t> orang </a:t>
            </a:r>
            <a:r>
              <a:rPr lang="en-US" sz="2000" dirty="0" err="1">
                <a:latin typeface="Footlight MT Light" pitchFamily="18" charset="0"/>
              </a:rPr>
              <a:t>Benggali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atau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keturunannya</a:t>
            </a:r>
            <a:r>
              <a:rPr lang="en-US" sz="2000" dirty="0">
                <a:latin typeface="Footlight MT Light" pitchFamily="18" charset="0"/>
              </a:rPr>
              <a:t>. Dan Islam </a:t>
            </a:r>
            <a:r>
              <a:rPr lang="en-US" sz="2000" dirty="0" err="1">
                <a:latin typeface="Footlight MT Light" pitchFamily="18" charset="0"/>
              </a:rPr>
              <a:t>muncul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pertama</a:t>
            </a:r>
            <a:r>
              <a:rPr lang="en-US" sz="2000" dirty="0">
                <a:latin typeface="Footlight MT Light" pitchFamily="18" charset="0"/>
              </a:rPr>
              <a:t> kali di </a:t>
            </a:r>
            <a:r>
              <a:rPr lang="en-US" sz="2000" dirty="0" err="1">
                <a:latin typeface="Footlight MT Light" pitchFamily="18" charset="0"/>
              </a:rPr>
              <a:t>semenanjung</a:t>
            </a:r>
            <a:r>
              <a:rPr lang="en-US" sz="2000" dirty="0">
                <a:latin typeface="Footlight MT Light" pitchFamily="18" charset="0"/>
              </a:rPr>
              <a:t> Malaya </a:t>
            </a:r>
            <a:r>
              <a:rPr lang="en-US" sz="2000" dirty="0" err="1">
                <a:latin typeface="Footlight MT Light" pitchFamily="18" charset="0"/>
              </a:rPr>
              <a:t>dari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arah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pantai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Timur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bukan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dari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Leran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dan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Trengganu</a:t>
            </a:r>
            <a:r>
              <a:rPr lang="en-US" sz="2000" dirty="0">
                <a:latin typeface="Footlight MT Light" pitchFamily="18" charset="0"/>
              </a:rPr>
              <a:t>. </a:t>
            </a:r>
            <a:r>
              <a:rPr lang="en-US" sz="2000" dirty="0" err="1">
                <a:latin typeface="Footlight MT Light" pitchFamily="18" charset="0"/>
              </a:rPr>
              <a:t>Ia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beralasan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bahwa</a:t>
            </a:r>
            <a:r>
              <a:rPr lang="en-US" sz="2000" dirty="0">
                <a:latin typeface="Footlight MT Light" pitchFamily="18" charset="0"/>
              </a:rPr>
              <a:t> Islam di </a:t>
            </a:r>
            <a:r>
              <a:rPr lang="en-US" sz="2000" dirty="0" err="1">
                <a:latin typeface="Footlight MT Light" pitchFamily="18" charset="0"/>
              </a:rPr>
              <a:t>Semenanjung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lebih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sama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dengan</a:t>
            </a:r>
            <a:r>
              <a:rPr lang="en-US" sz="2000" dirty="0">
                <a:latin typeface="Footlight MT Light" pitchFamily="18" charset="0"/>
              </a:rPr>
              <a:t> Islam di </a:t>
            </a:r>
            <a:r>
              <a:rPr lang="en-US" sz="2000" dirty="0" err="1">
                <a:latin typeface="Footlight MT Light" pitchFamily="18" charset="0"/>
              </a:rPr>
              <a:t>Phanrang</a:t>
            </a:r>
            <a:r>
              <a:rPr lang="en-US" sz="2000" dirty="0">
                <a:latin typeface="Footlight MT Light" pitchFamily="18" charset="0"/>
              </a:rPr>
              <a:t>, </a:t>
            </a:r>
            <a:r>
              <a:rPr lang="en-US" sz="2000" dirty="0" err="1">
                <a:latin typeface="Footlight MT Light" pitchFamily="18" charset="0"/>
              </a:rPr>
              <a:t>elemen-elemen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prasasti</a:t>
            </a:r>
            <a:r>
              <a:rPr lang="en-US" sz="2000" dirty="0">
                <a:latin typeface="Footlight MT Light" pitchFamily="18" charset="0"/>
              </a:rPr>
              <a:t> di </a:t>
            </a:r>
            <a:r>
              <a:rPr lang="en-US" sz="2000" dirty="0" err="1">
                <a:latin typeface="Footlight MT Light" pitchFamily="18" charset="0"/>
              </a:rPr>
              <a:t>Trengganu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juga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lebih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mirip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dengan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000" dirty="0" err="1">
                <a:latin typeface="Footlight MT Light" pitchFamily="18" charset="0"/>
              </a:rPr>
              <a:t>prasasti</a:t>
            </a:r>
            <a:r>
              <a:rPr lang="en-US" sz="2000" dirty="0">
                <a:latin typeface="Footlight MT Light" pitchFamily="18" charset="0"/>
              </a:rPr>
              <a:t> yang </a:t>
            </a:r>
            <a:r>
              <a:rPr lang="en-US" sz="2000" dirty="0" err="1">
                <a:latin typeface="Footlight MT Light" pitchFamily="18" charset="0"/>
              </a:rPr>
              <a:t>ditemukan</a:t>
            </a:r>
            <a:r>
              <a:rPr lang="en-US" sz="2000" dirty="0">
                <a:latin typeface="Footlight MT Light" pitchFamily="18" charset="0"/>
              </a:rPr>
              <a:t> di </a:t>
            </a:r>
            <a:r>
              <a:rPr lang="en-US" sz="2000" dirty="0" err="1">
                <a:latin typeface="Footlight MT Light" pitchFamily="18" charset="0"/>
              </a:rPr>
              <a:t>Leran</a:t>
            </a:r>
            <a:endParaRPr lang="id-ID" sz="2000" b="1" dirty="0">
              <a:latin typeface="Footlight MT Light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4701">
            <a:off x="8461857" y="823259"/>
            <a:ext cx="2590800" cy="1762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257" y="975659"/>
            <a:ext cx="2590800" cy="1762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80714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F1D2FEF-C17C-42A7-90BF-344751805AEA}"/>
              </a:ext>
            </a:extLst>
          </p:cNvPr>
          <p:cNvSpPr txBox="1"/>
          <p:nvPr/>
        </p:nvSpPr>
        <p:spPr>
          <a:xfrm>
            <a:off x="-961793" y="650078"/>
            <a:ext cx="7587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Bon Foyage DEMO" pitchFamily="50" charset="0"/>
              </a:rPr>
              <a:t>Kesimpulan</a:t>
            </a:r>
            <a:r>
              <a:rPr lang="en-US" sz="8000" b="1" dirty="0">
                <a:latin typeface="Bon Foyage DEMO" pitchFamily="50" charset="0"/>
              </a:rPr>
              <a:t> </a:t>
            </a:r>
            <a:endParaRPr lang="id-ID" sz="8000" b="1" dirty="0">
              <a:latin typeface="Bon Foyage DEMO" pitchFamily="50" charset="0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="" xmlns:a16="http://schemas.microsoft.com/office/drawing/2014/main" id="{2D501598-BA58-4953-AE17-58925C185C48}"/>
              </a:ext>
            </a:extLst>
          </p:cNvPr>
          <p:cNvSpPr/>
          <p:nvPr/>
        </p:nvSpPr>
        <p:spPr>
          <a:xfrm>
            <a:off x="440537" y="1856483"/>
            <a:ext cx="2391508" cy="98474"/>
          </a:xfrm>
          <a:prstGeom prst="flowChartProcess">
            <a:avLst/>
          </a:prstGeom>
          <a:solidFill>
            <a:srgbClr val="7233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Flowchart: Process 15">
            <a:extLst>
              <a:ext uri="{FF2B5EF4-FFF2-40B4-BE49-F238E27FC236}">
                <a16:creationId xmlns="" xmlns:a16="http://schemas.microsoft.com/office/drawing/2014/main" id="{91EDB428-0DC3-4351-921E-155887952F83}"/>
              </a:ext>
            </a:extLst>
          </p:cNvPr>
          <p:cNvSpPr/>
          <p:nvPr/>
        </p:nvSpPr>
        <p:spPr>
          <a:xfrm>
            <a:off x="3176955" y="1866510"/>
            <a:ext cx="2391508" cy="98474"/>
          </a:xfrm>
          <a:prstGeom prst="flowChartProcess">
            <a:avLst/>
          </a:prstGeom>
          <a:solidFill>
            <a:srgbClr val="7233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F00C77D-D481-4E47-93C8-3BD62D34E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262" y="1679152"/>
            <a:ext cx="532741" cy="453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BA80253-2960-4818-832D-9FB8D9365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1336431"/>
            <a:ext cx="3798278" cy="437505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3F75F35-7D6E-422C-BDF8-85D2386C7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099" y="699344"/>
            <a:ext cx="1737511" cy="1274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074CC98-8E32-4B24-AE3D-3A498CBEB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11" y="-412552"/>
            <a:ext cx="3785944" cy="40663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1607" y="2453362"/>
            <a:ext cx="5270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 Rounded MT Bold" pitchFamily="34" charset="0"/>
              </a:rPr>
              <a:t>Dari </a:t>
            </a:r>
            <a:r>
              <a:rPr lang="en-US" dirty="0" err="1">
                <a:latin typeface="Arial Rounded MT Bold" pitchFamily="34" charset="0"/>
              </a:rPr>
              <a:t>pernyataandi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atas</a:t>
            </a:r>
            <a:r>
              <a:rPr lang="en-US" dirty="0">
                <a:latin typeface="Arial Rounded MT Bold" pitchFamily="34" charset="0"/>
              </a:rPr>
              <a:t>, </a:t>
            </a:r>
            <a:r>
              <a:rPr lang="en-US" dirty="0" err="1">
                <a:latin typeface="Arial Rounded MT Bold" pitchFamily="34" charset="0"/>
              </a:rPr>
              <a:t>terdapat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tiga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teori</a:t>
            </a:r>
            <a:r>
              <a:rPr lang="en-US" dirty="0">
                <a:latin typeface="Arial Rounded MT Bold" pitchFamily="34" charset="0"/>
              </a:rPr>
              <a:t> yang </a:t>
            </a:r>
            <a:r>
              <a:rPr lang="en-US" dirty="0" err="1">
                <a:latin typeface="Arial Rounded MT Bold" pitchFamily="34" charset="0"/>
              </a:rPr>
              <a:t>berbeda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dalam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mengungkap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Islamisasi</a:t>
            </a:r>
            <a:r>
              <a:rPr lang="en-US" dirty="0">
                <a:latin typeface="Arial Rounded MT Bold" pitchFamily="34" charset="0"/>
              </a:rPr>
              <a:t> Asia Tenggara </a:t>
            </a:r>
            <a:r>
              <a:rPr lang="en-US" dirty="0" err="1">
                <a:latin typeface="Arial Rounded MT Bold" pitchFamily="34" charset="0"/>
              </a:rPr>
              <a:t>dan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sampai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sekarang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belum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djumpai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titik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persamaannya</a:t>
            </a:r>
            <a:r>
              <a:rPr lang="en-US" dirty="0">
                <a:latin typeface="Arial Rounded MT Bold" pitchFamily="34" charset="0"/>
              </a:rPr>
              <a:t>, </a:t>
            </a:r>
            <a:r>
              <a:rPr lang="en-US" dirty="0" err="1">
                <a:latin typeface="Arial Rounded MT Bold" pitchFamily="34" charset="0"/>
              </a:rPr>
              <a:t>yakni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Crawfurd</a:t>
            </a:r>
            <a:r>
              <a:rPr lang="en-US" dirty="0">
                <a:latin typeface="Arial Rounded MT Bold" pitchFamily="34" charset="0"/>
              </a:rPr>
              <a:t>, </a:t>
            </a:r>
            <a:r>
              <a:rPr lang="en-US" dirty="0" err="1">
                <a:latin typeface="Arial Rounded MT Bold" pitchFamily="34" charset="0"/>
              </a:rPr>
              <a:t>Pijnapel</a:t>
            </a:r>
            <a:r>
              <a:rPr lang="en-US" dirty="0">
                <a:latin typeface="Arial Rounded MT Bold" pitchFamily="34" charset="0"/>
              </a:rPr>
              <a:t>, </a:t>
            </a:r>
            <a:r>
              <a:rPr lang="en-US" dirty="0" err="1">
                <a:latin typeface="Arial Rounded MT Bold" pitchFamily="34" charset="0"/>
              </a:rPr>
              <a:t>Fatimi</a:t>
            </a:r>
            <a:r>
              <a:rPr lang="en-US" dirty="0">
                <a:latin typeface="Arial Rounded MT Bold" pitchFamily="34" charset="0"/>
              </a:rPr>
              <a:t>. </a:t>
            </a:r>
            <a:r>
              <a:rPr lang="en-US" dirty="0" err="1">
                <a:latin typeface="Arial Rounded MT Bold" pitchFamily="34" charset="0"/>
              </a:rPr>
              <a:t>Dimasa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mendatang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Azra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menuturkan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sangat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dibutuhkan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naskah-naskah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untuk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menunjang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keselarasan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pendapat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mengenai</a:t>
            </a:r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err="1">
                <a:latin typeface="Arial Rounded MT Bold" pitchFamily="34" charset="0"/>
              </a:rPr>
              <a:t>Islamisasi</a:t>
            </a:r>
            <a:r>
              <a:rPr lang="en-US" dirty="0">
                <a:latin typeface="Arial Rounded MT Bold" pitchFamily="34" charset="0"/>
              </a:rPr>
              <a:t> Asia Tenggara.</a:t>
            </a:r>
          </a:p>
        </p:txBody>
      </p:sp>
    </p:spTree>
    <p:extLst>
      <p:ext uri="{BB962C8B-B14F-4D97-AF65-F5344CB8AC3E}">
        <p14:creationId xmlns:p14="http://schemas.microsoft.com/office/powerpoint/2010/main" val="27828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="" xmlns:a16="http://schemas.microsoft.com/office/drawing/2014/main" id="{9CE54676-05E3-4664-BDC6-A51D3688DEEE}"/>
              </a:ext>
            </a:extLst>
          </p:cNvPr>
          <p:cNvSpPr/>
          <p:nvPr/>
        </p:nvSpPr>
        <p:spPr>
          <a:xfrm flipH="1" flipV="1">
            <a:off x="1878689" y="-25219"/>
            <a:ext cx="5211133" cy="4785740"/>
          </a:xfrm>
          <a:custGeom>
            <a:avLst/>
            <a:gdLst>
              <a:gd name="connsiteX0" fmla="*/ 0 w 3647283"/>
              <a:gd name="connsiteY0" fmla="*/ 4774589 h 4774589"/>
              <a:gd name="connsiteX1" fmla="*/ 1823642 w 3647283"/>
              <a:gd name="connsiteY1" fmla="*/ 0 h 4774589"/>
              <a:gd name="connsiteX2" fmla="*/ 3647283 w 3647283"/>
              <a:gd name="connsiteY2" fmla="*/ 4774589 h 4774589"/>
              <a:gd name="connsiteX3" fmla="*/ 0 w 3647283"/>
              <a:gd name="connsiteY3" fmla="*/ 4774589 h 4774589"/>
              <a:gd name="connsiteX0" fmla="*/ 0 w 3647283"/>
              <a:gd name="connsiteY0" fmla="*/ 4774589 h 4774589"/>
              <a:gd name="connsiteX1" fmla="*/ 1705392 w 3647283"/>
              <a:gd name="connsiteY1" fmla="*/ 360851 h 4774589"/>
              <a:gd name="connsiteX2" fmla="*/ 1823642 w 3647283"/>
              <a:gd name="connsiteY2" fmla="*/ 0 h 4774589"/>
              <a:gd name="connsiteX3" fmla="*/ 3647283 w 3647283"/>
              <a:gd name="connsiteY3" fmla="*/ 4774589 h 4774589"/>
              <a:gd name="connsiteX4" fmla="*/ 0 w 3647283"/>
              <a:gd name="connsiteY4" fmla="*/ 4774589 h 4774589"/>
              <a:gd name="connsiteX0" fmla="*/ 0 w 3647283"/>
              <a:gd name="connsiteY0" fmla="*/ 4774589 h 4774589"/>
              <a:gd name="connsiteX1" fmla="*/ 1547131 w 3647283"/>
              <a:gd name="connsiteY1" fmla="*/ 255343 h 4774589"/>
              <a:gd name="connsiteX2" fmla="*/ 1823642 w 3647283"/>
              <a:gd name="connsiteY2" fmla="*/ 0 h 4774589"/>
              <a:gd name="connsiteX3" fmla="*/ 3647283 w 3647283"/>
              <a:gd name="connsiteY3" fmla="*/ 4774589 h 4774589"/>
              <a:gd name="connsiteX4" fmla="*/ 0 w 3647283"/>
              <a:gd name="connsiteY4" fmla="*/ 4774589 h 4774589"/>
              <a:gd name="connsiteX0" fmla="*/ 56776 w 3704059"/>
              <a:gd name="connsiteY0" fmla="*/ 4774589 h 4774589"/>
              <a:gd name="connsiteX1" fmla="*/ 1428060 w 3704059"/>
              <a:gd name="connsiteY1" fmla="*/ 466358 h 4774589"/>
              <a:gd name="connsiteX2" fmla="*/ 1603907 w 3704059"/>
              <a:gd name="connsiteY2" fmla="*/ 255343 h 4774589"/>
              <a:gd name="connsiteX3" fmla="*/ 1880418 w 3704059"/>
              <a:gd name="connsiteY3" fmla="*/ 0 h 4774589"/>
              <a:gd name="connsiteX4" fmla="*/ 3704059 w 3704059"/>
              <a:gd name="connsiteY4" fmla="*/ 4774589 h 4774589"/>
              <a:gd name="connsiteX5" fmla="*/ 56776 w 3704059"/>
              <a:gd name="connsiteY5" fmla="*/ 4774589 h 4774589"/>
              <a:gd name="connsiteX0" fmla="*/ 75957 w 3723240"/>
              <a:gd name="connsiteY0" fmla="*/ 4774589 h 4774589"/>
              <a:gd name="connsiteX1" fmla="*/ 1148303 w 3723240"/>
              <a:gd name="connsiteY1" fmla="*/ 694958 h 4774589"/>
              <a:gd name="connsiteX2" fmla="*/ 1447241 w 3723240"/>
              <a:gd name="connsiteY2" fmla="*/ 466358 h 4774589"/>
              <a:gd name="connsiteX3" fmla="*/ 1623088 w 3723240"/>
              <a:gd name="connsiteY3" fmla="*/ 255343 h 4774589"/>
              <a:gd name="connsiteX4" fmla="*/ 1899599 w 3723240"/>
              <a:gd name="connsiteY4" fmla="*/ 0 h 4774589"/>
              <a:gd name="connsiteX5" fmla="*/ 3723240 w 3723240"/>
              <a:gd name="connsiteY5" fmla="*/ 4774589 h 4774589"/>
              <a:gd name="connsiteX6" fmla="*/ 75957 w 3723240"/>
              <a:gd name="connsiteY6" fmla="*/ 4774589 h 4774589"/>
              <a:gd name="connsiteX0" fmla="*/ 84409 w 3731692"/>
              <a:gd name="connsiteY0" fmla="*/ 4774589 h 4774589"/>
              <a:gd name="connsiteX1" fmla="*/ 1279848 w 3731692"/>
              <a:gd name="connsiteY1" fmla="*/ 1204912 h 4774589"/>
              <a:gd name="connsiteX2" fmla="*/ 1156755 w 3731692"/>
              <a:gd name="connsiteY2" fmla="*/ 694958 h 4774589"/>
              <a:gd name="connsiteX3" fmla="*/ 1455693 w 3731692"/>
              <a:gd name="connsiteY3" fmla="*/ 466358 h 4774589"/>
              <a:gd name="connsiteX4" fmla="*/ 1631540 w 3731692"/>
              <a:gd name="connsiteY4" fmla="*/ 255343 h 4774589"/>
              <a:gd name="connsiteX5" fmla="*/ 1908051 w 3731692"/>
              <a:gd name="connsiteY5" fmla="*/ 0 h 4774589"/>
              <a:gd name="connsiteX6" fmla="*/ 3731692 w 3731692"/>
              <a:gd name="connsiteY6" fmla="*/ 4774589 h 4774589"/>
              <a:gd name="connsiteX7" fmla="*/ 84409 w 3731692"/>
              <a:gd name="connsiteY7" fmla="*/ 4774589 h 4774589"/>
              <a:gd name="connsiteX0" fmla="*/ 87163 w 3734446"/>
              <a:gd name="connsiteY0" fmla="*/ 4774589 h 4774589"/>
              <a:gd name="connsiteX1" fmla="*/ 1141925 w 3734446"/>
              <a:gd name="connsiteY1" fmla="*/ 1503851 h 4774589"/>
              <a:gd name="connsiteX2" fmla="*/ 1282602 w 3734446"/>
              <a:gd name="connsiteY2" fmla="*/ 1204912 h 4774589"/>
              <a:gd name="connsiteX3" fmla="*/ 1159509 w 3734446"/>
              <a:gd name="connsiteY3" fmla="*/ 694958 h 4774589"/>
              <a:gd name="connsiteX4" fmla="*/ 1458447 w 3734446"/>
              <a:gd name="connsiteY4" fmla="*/ 466358 h 4774589"/>
              <a:gd name="connsiteX5" fmla="*/ 1634294 w 3734446"/>
              <a:gd name="connsiteY5" fmla="*/ 255343 h 4774589"/>
              <a:gd name="connsiteX6" fmla="*/ 1910805 w 3734446"/>
              <a:gd name="connsiteY6" fmla="*/ 0 h 4774589"/>
              <a:gd name="connsiteX7" fmla="*/ 3734446 w 3734446"/>
              <a:gd name="connsiteY7" fmla="*/ 4774589 h 4774589"/>
              <a:gd name="connsiteX8" fmla="*/ 87163 w 3734446"/>
              <a:gd name="connsiteY8" fmla="*/ 4774589 h 4774589"/>
              <a:gd name="connsiteX0" fmla="*/ 105504 w 3752787"/>
              <a:gd name="connsiteY0" fmla="*/ 4774589 h 4774589"/>
              <a:gd name="connsiteX1" fmla="*/ 959115 w 3752787"/>
              <a:gd name="connsiteY1" fmla="*/ 1719155 h 4774589"/>
              <a:gd name="connsiteX2" fmla="*/ 1160266 w 3752787"/>
              <a:gd name="connsiteY2" fmla="*/ 1503851 h 4774589"/>
              <a:gd name="connsiteX3" fmla="*/ 1300943 w 3752787"/>
              <a:gd name="connsiteY3" fmla="*/ 1204912 h 4774589"/>
              <a:gd name="connsiteX4" fmla="*/ 1177850 w 3752787"/>
              <a:gd name="connsiteY4" fmla="*/ 694958 h 4774589"/>
              <a:gd name="connsiteX5" fmla="*/ 1476788 w 3752787"/>
              <a:gd name="connsiteY5" fmla="*/ 466358 h 4774589"/>
              <a:gd name="connsiteX6" fmla="*/ 1652635 w 3752787"/>
              <a:gd name="connsiteY6" fmla="*/ 255343 h 4774589"/>
              <a:gd name="connsiteX7" fmla="*/ 1929146 w 3752787"/>
              <a:gd name="connsiteY7" fmla="*/ 0 h 4774589"/>
              <a:gd name="connsiteX8" fmla="*/ 3752787 w 3752787"/>
              <a:gd name="connsiteY8" fmla="*/ 4774589 h 4774589"/>
              <a:gd name="connsiteX9" fmla="*/ 105504 w 3752787"/>
              <a:gd name="connsiteY9" fmla="*/ 4774589 h 4774589"/>
              <a:gd name="connsiteX0" fmla="*/ 129364 w 3776647"/>
              <a:gd name="connsiteY0" fmla="*/ 4774589 h 4774589"/>
              <a:gd name="connsiteX1" fmla="*/ 793405 w 3776647"/>
              <a:gd name="connsiteY1" fmla="*/ 1997935 h 4774589"/>
              <a:gd name="connsiteX2" fmla="*/ 982975 w 3776647"/>
              <a:gd name="connsiteY2" fmla="*/ 1719155 h 4774589"/>
              <a:gd name="connsiteX3" fmla="*/ 1184126 w 3776647"/>
              <a:gd name="connsiteY3" fmla="*/ 1503851 h 4774589"/>
              <a:gd name="connsiteX4" fmla="*/ 1324803 w 3776647"/>
              <a:gd name="connsiteY4" fmla="*/ 1204912 h 4774589"/>
              <a:gd name="connsiteX5" fmla="*/ 1201710 w 3776647"/>
              <a:gd name="connsiteY5" fmla="*/ 694958 h 4774589"/>
              <a:gd name="connsiteX6" fmla="*/ 1500648 w 3776647"/>
              <a:gd name="connsiteY6" fmla="*/ 466358 h 4774589"/>
              <a:gd name="connsiteX7" fmla="*/ 1676495 w 3776647"/>
              <a:gd name="connsiteY7" fmla="*/ 255343 h 4774589"/>
              <a:gd name="connsiteX8" fmla="*/ 1953006 w 3776647"/>
              <a:gd name="connsiteY8" fmla="*/ 0 h 4774589"/>
              <a:gd name="connsiteX9" fmla="*/ 3776647 w 3776647"/>
              <a:gd name="connsiteY9" fmla="*/ 4774589 h 4774589"/>
              <a:gd name="connsiteX10" fmla="*/ 129364 w 3776647"/>
              <a:gd name="connsiteY10" fmla="*/ 4774589 h 4774589"/>
              <a:gd name="connsiteX0" fmla="*/ 147393 w 3794676"/>
              <a:gd name="connsiteY0" fmla="*/ 4774589 h 4774589"/>
              <a:gd name="connsiteX1" fmla="*/ 777980 w 3794676"/>
              <a:gd name="connsiteY1" fmla="*/ 2533194 h 4774589"/>
              <a:gd name="connsiteX2" fmla="*/ 811434 w 3794676"/>
              <a:gd name="connsiteY2" fmla="*/ 1997935 h 4774589"/>
              <a:gd name="connsiteX3" fmla="*/ 1001004 w 3794676"/>
              <a:gd name="connsiteY3" fmla="*/ 1719155 h 4774589"/>
              <a:gd name="connsiteX4" fmla="*/ 1202155 w 3794676"/>
              <a:gd name="connsiteY4" fmla="*/ 1503851 h 4774589"/>
              <a:gd name="connsiteX5" fmla="*/ 1342832 w 3794676"/>
              <a:gd name="connsiteY5" fmla="*/ 1204912 h 4774589"/>
              <a:gd name="connsiteX6" fmla="*/ 1219739 w 3794676"/>
              <a:gd name="connsiteY6" fmla="*/ 694958 h 4774589"/>
              <a:gd name="connsiteX7" fmla="*/ 1518677 w 3794676"/>
              <a:gd name="connsiteY7" fmla="*/ 466358 h 4774589"/>
              <a:gd name="connsiteX8" fmla="*/ 1694524 w 3794676"/>
              <a:gd name="connsiteY8" fmla="*/ 255343 h 4774589"/>
              <a:gd name="connsiteX9" fmla="*/ 1971035 w 3794676"/>
              <a:gd name="connsiteY9" fmla="*/ 0 h 4774589"/>
              <a:gd name="connsiteX10" fmla="*/ 3794676 w 3794676"/>
              <a:gd name="connsiteY10" fmla="*/ 4774589 h 4774589"/>
              <a:gd name="connsiteX11" fmla="*/ 147393 w 3794676"/>
              <a:gd name="connsiteY11" fmla="*/ 4774589 h 4774589"/>
              <a:gd name="connsiteX0" fmla="*/ 147393 w 3794676"/>
              <a:gd name="connsiteY0" fmla="*/ 4774589 h 4774589"/>
              <a:gd name="connsiteX1" fmla="*/ 777980 w 3794676"/>
              <a:gd name="connsiteY1" fmla="*/ 2533194 h 4774589"/>
              <a:gd name="connsiteX2" fmla="*/ 811434 w 3794676"/>
              <a:gd name="connsiteY2" fmla="*/ 1997935 h 4774589"/>
              <a:gd name="connsiteX3" fmla="*/ 1001004 w 3794676"/>
              <a:gd name="connsiteY3" fmla="*/ 1719155 h 4774589"/>
              <a:gd name="connsiteX4" fmla="*/ 1202155 w 3794676"/>
              <a:gd name="connsiteY4" fmla="*/ 1503851 h 4774589"/>
              <a:gd name="connsiteX5" fmla="*/ 1342832 w 3794676"/>
              <a:gd name="connsiteY5" fmla="*/ 1204912 h 4774589"/>
              <a:gd name="connsiteX6" fmla="*/ 1219739 w 3794676"/>
              <a:gd name="connsiteY6" fmla="*/ 694958 h 4774589"/>
              <a:gd name="connsiteX7" fmla="*/ 1518677 w 3794676"/>
              <a:gd name="connsiteY7" fmla="*/ 466358 h 4774589"/>
              <a:gd name="connsiteX8" fmla="*/ 1694524 w 3794676"/>
              <a:gd name="connsiteY8" fmla="*/ 255343 h 4774589"/>
              <a:gd name="connsiteX9" fmla="*/ 1971035 w 3794676"/>
              <a:gd name="connsiteY9" fmla="*/ 0 h 4774589"/>
              <a:gd name="connsiteX10" fmla="*/ 3794676 w 3794676"/>
              <a:gd name="connsiteY10" fmla="*/ 4774589 h 4774589"/>
              <a:gd name="connsiteX11" fmla="*/ 147393 w 3794676"/>
              <a:gd name="connsiteY11" fmla="*/ 4774589 h 4774589"/>
              <a:gd name="connsiteX0" fmla="*/ 147393 w 3794676"/>
              <a:gd name="connsiteY0" fmla="*/ 4774589 h 4774589"/>
              <a:gd name="connsiteX1" fmla="*/ 777980 w 3794676"/>
              <a:gd name="connsiteY1" fmla="*/ 2533194 h 4774589"/>
              <a:gd name="connsiteX2" fmla="*/ 811434 w 3794676"/>
              <a:gd name="connsiteY2" fmla="*/ 1997935 h 4774589"/>
              <a:gd name="connsiteX3" fmla="*/ 1001004 w 3794676"/>
              <a:gd name="connsiteY3" fmla="*/ 1719155 h 4774589"/>
              <a:gd name="connsiteX4" fmla="*/ 1202155 w 3794676"/>
              <a:gd name="connsiteY4" fmla="*/ 1503851 h 4774589"/>
              <a:gd name="connsiteX5" fmla="*/ 1342832 w 3794676"/>
              <a:gd name="connsiteY5" fmla="*/ 1204912 h 4774589"/>
              <a:gd name="connsiteX6" fmla="*/ 1219739 w 3794676"/>
              <a:gd name="connsiteY6" fmla="*/ 694958 h 4774589"/>
              <a:gd name="connsiteX7" fmla="*/ 1518677 w 3794676"/>
              <a:gd name="connsiteY7" fmla="*/ 466358 h 4774589"/>
              <a:gd name="connsiteX8" fmla="*/ 1705675 w 3794676"/>
              <a:gd name="connsiteY8" fmla="*/ 299948 h 4774589"/>
              <a:gd name="connsiteX9" fmla="*/ 1971035 w 3794676"/>
              <a:gd name="connsiteY9" fmla="*/ 0 h 4774589"/>
              <a:gd name="connsiteX10" fmla="*/ 3794676 w 3794676"/>
              <a:gd name="connsiteY10" fmla="*/ 4774589 h 4774589"/>
              <a:gd name="connsiteX11" fmla="*/ 147393 w 3794676"/>
              <a:gd name="connsiteY11" fmla="*/ 4774589 h 4774589"/>
              <a:gd name="connsiteX0" fmla="*/ 147393 w 3794676"/>
              <a:gd name="connsiteY0" fmla="*/ 4774589 h 4774589"/>
              <a:gd name="connsiteX1" fmla="*/ 777980 w 3794676"/>
              <a:gd name="connsiteY1" fmla="*/ 2533194 h 4774589"/>
              <a:gd name="connsiteX2" fmla="*/ 811434 w 3794676"/>
              <a:gd name="connsiteY2" fmla="*/ 1997935 h 4774589"/>
              <a:gd name="connsiteX3" fmla="*/ 1001004 w 3794676"/>
              <a:gd name="connsiteY3" fmla="*/ 1719155 h 4774589"/>
              <a:gd name="connsiteX4" fmla="*/ 1202155 w 3794676"/>
              <a:gd name="connsiteY4" fmla="*/ 1503851 h 4774589"/>
              <a:gd name="connsiteX5" fmla="*/ 1342832 w 3794676"/>
              <a:gd name="connsiteY5" fmla="*/ 1204912 h 4774589"/>
              <a:gd name="connsiteX6" fmla="*/ 1219739 w 3794676"/>
              <a:gd name="connsiteY6" fmla="*/ 694958 h 4774589"/>
              <a:gd name="connsiteX7" fmla="*/ 1518677 w 3794676"/>
              <a:gd name="connsiteY7" fmla="*/ 466358 h 4774589"/>
              <a:gd name="connsiteX8" fmla="*/ 1705675 w 3794676"/>
              <a:gd name="connsiteY8" fmla="*/ 299948 h 4774589"/>
              <a:gd name="connsiteX9" fmla="*/ 1971035 w 3794676"/>
              <a:gd name="connsiteY9" fmla="*/ 0 h 4774589"/>
              <a:gd name="connsiteX10" fmla="*/ 3794676 w 3794676"/>
              <a:gd name="connsiteY10" fmla="*/ 4774589 h 4774589"/>
              <a:gd name="connsiteX11" fmla="*/ 147393 w 3794676"/>
              <a:gd name="connsiteY11" fmla="*/ 4774589 h 4774589"/>
              <a:gd name="connsiteX0" fmla="*/ 147393 w 3794676"/>
              <a:gd name="connsiteY0" fmla="*/ 4774589 h 4774589"/>
              <a:gd name="connsiteX1" fmla="*/ 777980 w 3794676"/>
              <a:gd name="connsiteY1" fmla="*/ 2533194 h 4774589"/>
              <a:gd name="connsiteX2" fmla="*/ 811434 w 3794676"/>
              <a:gd name="connsiteY2" fmla="*/ 1997935 h 4774589"/>
              <a:gd name="connsiteX3" fmla="*/ 1001004 w 3794676"/>
              <a:gd name="connsiteY3" fmla="*/ 1719155 h 4774589"/>
              <a:gd name="connsiteX4" fmla="*/ 1202155 w 3794676"/>
              <a:gd name="connsiteY4" fmla="*/ 1503851 h 4774589"/>
              <a:gd name="connsiteX5" fmla="*/ 1342832 w 3794676"/>
              <a:gd name="connsiteY5" fmla="*/ 1204912 h 4774589"/>
              <a:gd name="connsiteX6" fmla="*/ 1219739 w 3794676"/>
              <a:gd name="connsiteY6" fmla="*/ 694958 h 4774589"/>
              <a:gd name="connsiteX7" fmla="*/ 1518677 w 3794676"/>
              <a:gd name="connsiteY7" fmla="*/ 466358 h 4774589"/>
              <a:gd name="connsiteX8" fmla="*/ 1705675 w 3794676"/>
              <a:gd name="connsiteY8" fmla="*/ 299948 h 4774589"/>
              <a:gd name="connsiteX9" fmla="*/ 1971035 w 3794676"/>
              <a:gd name="connsiteY9" fmla="*/ 0 h 4774589"/>
              <a:gd name="connsiteX10" fmla="*/ 3794676 w 3794676"/>
              <a:gd name="connsiteY10" fmla="*/ 4774589 h 4774589"/>
              <a:gd name="connsiteX11" fmla="*/ 147393 w 3794676"/>
              <a:gd name="connsiteY11" fmla="*/ 4774589 h 4774589"/>
              <a:gd name="connsiteX0" fmla="*/ 147393 w 3794676"/>
              <a:gd name="connsiteY0" fmla="*/ 4774589 h 4774589"/>
              <a:gd name="connsiteX1" fmla="*/ 777980 w 3794676"/>
              <a:gd name="connsiteY1" fmla="*/ 2533194 h 4774589"/>
              <a:gd name="connsiteX2" fmla="*/ 811434 w 3794676"/>
              <a:gd name="connsiteY2" fmla="*/ 1997935 h 4774589"/>
              <a:gd name="connsiteX3" fmla="*/ 1001004 w 3794676"/>
              <a:gd name="connsiteY3" fmla="*/ 1719155 h 4774589"/>
              <a:gd name="connsiteX4" fmla="*/ 1202155 w 3794676"/>
              <a:gd name="connsiteY4" fmla="*/ 1503851 h 4774589"/>
              <a:gd name="connsiteX5" fmla="*/ 1342832 w 3794676"/>
              <a:gd name="connsiteY5" fmla="*/ 1204912 h 4774589"/>
              <a:gd name="connsiteX6" fmla="*/ 1219739 w 3794676"/>
              <a:gd name="connsiteY6" fmla="*/ 694958 h 4774589"/>
              <a:gd name="connsiteX7" fmla="*/ 1418316 w 3794676"/>
              <a:gd name="connsiteY7" fmla="*/ 399450 h 4774589"/>
              <a:gd name="connsiteX8" fmla="*/ 1705675 w 3794676"/>
              <a:gd name="connsiteY8" fmla="*/ 299948 h 4774589"/>
              <a:gd name="connsiteX9" fmla="*/ 1971035 w 3794676"/>
              <a:gd name="connsiteY9" fmla="*/ 0 h 4774589"/>
              <a:gd name="connsiteX10" fmla="*/ 3794676 w 3794676"/>
              <a:gd name="connsiteY10" fmla="*/ 4774589 h 4774589"/>
              <a:gd name="connsiteX11" fmla="*/ 147393 w 3794676"/>
              <a:gd name="connsiteY11" fmla="*/ 4774589 h 4774589"/>
              <a:gd name="connsiteX0" fmla="*/ 147393 w 3794676"/>
              <a:gd name="connsiteY0" fmla="*/ 4774589 h 4774589"/>
              <a:gd name="connsiteX1" fmla="*/ 777980 w 3794676"/>
              <a:gd name="connsiteY1" fmla="*/ 2533194 h 4774589"/>
              <a:gd name="connsiteX2" fmla="*/ 811434 w 3794676"/>
              <a:gd name="connsiteY2" fmla="*/ 1997935 h 4774589"/>
              <a:gd name="connsiteX3" fmla="*/ 1001004 w 3794676"/>
              <a:gd name="connsiteY3" fmla="*/ 1719155 h 4774589"/>
              <a:gd name="connsiteX4" fmla="*/ 1202155 w 3794676"/>
              <a:gd name="connsiteY4" fmla="*/ 1503851 h 4774589"/>
              <a:gd name="connsiteX5" fmla="*/ 1342832 w 3794676"/>
              <a:gd name="connsiteY5" fmla="*/ 1204912 h 4774589"/>
              <a:gd name="connsiteX6" fmla="*/ 1219739 w 3794676"/>
              <a:gd name="connsiteY6" fmla="*/ 694958 h 4774589"/>
              <a:gd name="connsiteX7" fmla="*/ 1418316 w 3794676"/>
              <a:gd name="connsiteY7" fmla="*/ 399450 h 4774589"/>
              <a:gd name="connsiteX8" fmla="*/ 1705675 w 3794676"/>
              <a:gd name="connsiteY8" fmla="*/ 299948 h 4774589"/>
              <a:gd name="connsiteX9" fmla="*/ 1971035 w 3794676"/>
              <a:gd name="connsiteY9" fmla="*/ 0 h 4774589"/>
              <a:gd name="connsiteX10" fmla="*/ 3794676 w 3794676"/>
              <a:gd name="connsiteY10" fmla="*/ 4774589 h 4774589"/>
              <a:gd name="connsiteX11" fmla="*/ 147393 w 3794676"/>
              <a:gd name="connsiteY11" fmla="*/ 4774589 h 4774589"/>
              <a:gd name="connsiteX0" fmla="*/ 147393 w 3794676"/>
              <a:gd name="connsiteY0" fmla="*/ 4774589 h 4774589"/>
              <a:gd name="connsiteX1" fmla="*/ 777980 w 3794676"/>
              <a:gd name="connsiteY1" fmla="*/ 2533194 h 4774589"/>
              <a:gd name="connsiteX2" fmla="*/ 811434 w 3794676"/>
              <a:gd name="connsiteY2" fmla="*/ 1997935 h 4774589"/>
              <a:gd name="connsiteX3" fmla="*/ 1001004 w 3794676"/>
              <a:gd name="connsiteY3" fmla="*/ 1719155 h 4774589"/>
              <a:gd name="connsiteX4" fmla="*/ 1202155 w 3794676"/>
              <a:gd name="connsiteY4" fmla="*/ 1503851 h 4774589"/>
              <a:gd name="connsiteX5" fmla="*/ 1342832 w 3794676"/>
              <a:gd name="connsiteY5" fmla="*/ 1204912 h 4774589"/>
              <a:gd name="connsiteX6" fmla="*/ 1219739 w 3794676"/>
              <a:gd name="connsiteY6" fmla="*/ 694958 h 4774589"/>
              <a:gd name="connsiteX7" fmla="*/ 1418316 w 3794676"/>
              <a:gd name="connsiteY7" fmla="*/ 399450 h 4774589"/>
              <a:gd name="connsiteX8" fmla="*/ 1705675 w 3794676"/>
              <a:gd name="connsiteY8" fmla="*/ 299948 h 4774589"/>
              <a:gd name="connsiteX9" fmla="*/ 1971035 w 3794676"/>
              <a:gd name="connsiteY9" fmla="*/ 0 h 4774589"/>
              <a:gd name="connsiteX10" fmla="*/ 3794676 w 3794676"/>
              <a:gd name="connsiteY10" fmla="*/ 4774589 h 4774589"/>
              <a:gd name="connsiteX11" fmla="*/ 147393 w 3794676"/>
              <a:gd name="connsiteY11" fmla="*/ 4774589 h 4774589"/>
              <a:gd name="connsiteX0" fmla="*/ 147393 w 3794676"/>
              <a:gd name="connsiteY0" fmla="*/ 4774589 h 4774589"/>
              <a:gd name="connsiteX1" fmla="*/ 777980 w 3794676"/>
              <a:gd name="connsiteY1" fmla="*/ 2533194 h 4774589"/>
              <a:gd name="connsiteX2" fmla="*/ 811434 w 3794676"/>
              <a:gd name="connsiteY2" fmla="*/ 1997935 h 4774589"/>
              <a:gd name="connsiteX3" fmla="*/ 1001004 w 3794676"/>
              <a:gd name="connsiteY3" fmla="*/ 1719155 h 4774589"/>
              <a:gd name="connsiteX4" fmla="*/ 1202155 w 3794676"/>
              <a:gd name="connsiteY4" fmla="*/ 1503851 h 4774589"/>
              <a:gd name="connsiteX5" fmla="*/ 1342832 w 3794676"/>
              <a:gd name="connsiteY5" fmla="*/ 1204912 h 4774589"/>
              <a:gd name="connsiteX6" fmla="*/ 1219739 w 3794676"/>
              <a:gd name="connsiteY6" fmla="*/ 694958 h 4774589"/>
              <a:gd name="connsiteX7" fmla="*/ 1418316 w 3794676"/>
              <a:gd name="connsiteY7" fmla="*/ 399450 h 4774589"/>
              <a:gd name="connsiteX8" fmla="*/ 1705675 w 3794676"/>
              <a:gd name="connsiteY8" fmla="*/ 299948 h 4774589"/>
              <a:gd name="connsiteX9" fmla="*/ 1971035 w 3794676"/>
              <a:gd name="connsiteY9" fmla="*/ 0 h 4774589"/>
              <a:gd name="connsiteX10" fmla="*/ 3794676 w 3794676"/>
              <a:gd name="connsiteY10" fmla="*/ 4774589 h 4774589"/>
              <a:gd name="connsiteX11" fmla="*/ 147393 w 3794676"/>
              <a:gd name="connsiteY11" fmla="*/ 4774589 h 4774589"/>
              <a:gd name="connsiteX0" fmla="*/ 147393 w 3794676"/>
              <a:gd name="connsiteY0" fmla="*/ 4774589 h 4774589"/>
              <a:gd name="connsiteX1" fmla="*/ 777980 w 3794676"/>
              <a:gd name="connsiteY1" fmla="*/ 2533194 h 4774589"/>
              <a:gd name="connsiteX2" fmla="*/ 811434 w 3794676"/>
              <a:gd name="connsiteY2" fmla="*/ 1997935 h 4774589"/>
              <a:gd name="connsiteX3" fmla="*/ 911794 w 3794676"/>
              <a:gd name="connsiteY3" fmla="*/ 1629945 h 4774589"/>
              <a:gd name="connsiteX4" fmla="*/ 1202155 w 3794676"/>
              <a:gd name="connsiteY4" fmla="*/ 1503851 h 4774589"/>
              <a:gd name="connsiteX5" fmla="*/ 1342832 w 3794676"/>
              <a:gd name="connsiteY5" fmla="*/ 1204912 h 4774589"/>
              <a:gd name="connsiteX6" fmla="*/ 1219739 w 3794676"/>
              <a:gd name="connsiteY6" fmla="*/ 694958 h 4774589"/>
              <a:gd name="connsiteX7" fmla="*/ 1418316 w 3794676"/>
              <a:gd name="connsiteY7" fmla="*/ 399450 h 4774589"/>
              <a:gd name="connsiteX8" fmla="*/ 1705675 w 3794676"/>
              <a:gd name="connsiteY8" fmla="*/ 299948 h 4774589"/>
              <a:gd name="connsiteX9" fmla="*/ 1971035 w 3794676"/>
              <a:gd name="connsiteY9" fmla="*/ 0 h 4774589"/>
              <a:gd name="connsiteX10" fmla="*/ 3794676 w 3794676"/>
              <a:gd name="connsiteY10" fmla="*/ 4774589 h 4774589"/>
              <a:gd name="connsiteX11" fmla="*/ 147393 w 3794676"/>
              <a:gd name="connsiteY11" fmla="*/ 4774589 h 4774589"/>
              <a:gd name="connsiteX0" fmla="*/ 147393 w 3794676"/>
              <a:gd name="connsiteY0" fmla="*/ 4774589 h 4774589"/>
              <a:gd name="connsiteX1" fmla="*/ 777980 w 3794676"/>
              <a:gd name="connsiteY1" fmla="*/ 2533194 h 4774589"/>
              <a:gd name="connsiteX2" fmla="*/ 744526 w 3794676"/>
              <a:gd name="connsiteY2" fmla="*/ 1919876 h 4774589"/>
              <a:gd name="connsiteX3" fmla="*/ 911794 w 3794676"/>
              <a:gd name="connsiteY3" fmla="*/ 1629945 h 4774589"/>
              <a:gd name="connsiteX4" fmla="*/ 1202155 w 3794676"/>
              <a:gd name="connsiteY4" fmla="*/ 1503851 h 4774589"/>
              <a:gd name="connsiteX5" fmla="*/ 1342832 w 3794676"/>
              <a:gd name="connsiteY5" fmla="*/ 1204912 h 4774589"/>
              <a:gd name="connsiteX6" fmla="*/ 1219739 w 3794676"/>
              <a:gd name="connsiteY6" fmla="*/ 694958 h 4774589"/>
              <a:gd name="connsiteX7" fmla="*/ 1418316 w 3794676"/>
              <a:gd name="connsiteY7" fmla="*/ 399450 h 4774589"/>
              <a:gd name="connsiteX8" fmla="*/ 1705675 w 3794676"/>
              <a:gd name="connsiteY8" fmla="*/ 299948 h 4774589"/>
              <a:gd name="connsiteX9" fmla="*/ 1971035 w 3794676"/>
              <a:gd name="connsiteY9" fmla="*/ 0 h 4774589"/>
              <a:gd name="connsiteX10" fmla="*/ 3794676 w 3794676"/>
              <a:gd name="connsiteY10" fmla="*/ 4774589 h 4774589"/>
              <a:gd name="connsiteX11" fmla="*/ 147393 w 3794676"/>
              <a:gd name="connsiteY11" fmla="*/ 4774589 h 4774589"/>
              <a:gd name="connsiteX0" fmla="*/ 147393 w 3794676"/>
              <a:gd name="connsiteY0" fmla="*/ 4774589 h 4774589"/>
              <a:gd name="connsiteX1" fmla="*/ 777980 w 3794676"/>
              <a:gd name="connsiteY1" fmla="*/ 2533194 h 4774589"/>
              <a:gd name="connsiteX2" fmla="*/ 744526 w 3794676"/>
              <a:gd name="connsiteY2" fmla="*/ 1919876 h 4774589"/>
              <a:gd name="connsiteX3" fmla="*/ 911794 w 3794676"/>
              <a:gd name="connsiteY3" fmla="*/ 1629945 h 4774589"/>
              <a:gd name="connsiteX4" fmla="*/ 1202155 w 3794676"/>
              <a:gd name="connsiteY4" fmla="*/ 1503851 h 4774589"/>
              <a:gd name="connsiteX5" fmla="*/ 1342832 w 3794676"/>
              <a:gd name="connsiteY5" fmla="*/ 1204912 h 4774589"/>
              <a:gd name="connsiteX6" fmla="*/ 1219739 w 3794676"/>
              <a:gd name="connsiteY6" fmla="*/ 694958 h 4774589"/>
              <a:gd name="connsiteX7" fmla="*/ 1418316 w 3794676"/>
              <a:gd name="connsiteY7" fmla="*/ 399450 h 4774589"/>
              <a:gd name="connsiteX8" fmla="*/ 1705675 w 3794676"/>
              <a:gd name="connsiteY8" fmla="*/ 299948 h 4774589"/>
              <a:gd name="connsiteX9" fmla="*/ 1971035 w 3794676"/>
              <a:gd name="connsiteY9" fmla="*/ 0 h 4774589"/>
              <a:gd name="connsiteX10" fmla="*/ 3794676 w 3794676"/>
              <a:gd name="connsiteY10" fmla="*/ 4774589 h 4774589"/>
              <a:gd name="connsiteX11" fmla="*/ 147393 w 3794676"/>
              <a:gd name="connsiteY11" fmla="*/ 4774589 h 4774589"/>
              <a:gd name="connsiteX0" fmla="*/ 147393 w 3794676"/>
              <a:gd name="connsiteY0" fmla="*/ 4774589 h 4774589"/>
              <a:gd name="connsiteX1" fmla="*/ 777980 w 3794676"/>
              <a:gd name="connsiteY1" fmla="*/ 2533194 h 4774589"/>
              <a:gd name="connsiteX2" fmla="*/ 744526 w 3794676"/>
              <a:gd name="connsiteY2" fmla="*/ 1919876 h 4774589"/>
              <a:gd name="connsiteX3" fmla="*/ 934097 w 3794676"/>
              <a:gd name="connsiteY3" fmla="*/ 1585340 h 4774589"/>
              <a:gd name="connsiteX4" fmla="*/ 1202155 w 3794676"/>
              <a:gd name="connsiteY4" fmla="*/ 1503851 h 4774589"/>
              <a:gd name="connsiteX5" fmla="*/ 1342832 w 3794676"/>
              <a:gd name="connsiteY5" fmla="*/ 1204912 h 4774589"/>
              <a:gd name="connsiteX6" fmla="*/ 1219739 w 3794676"/>
              <a:gd name="connsiteY6" fmla="*/ 694958 h 4774589"/>
              <a:gd name="connsiteX7" fmla="*/ 1418316 w 3794676"/>
              <a:gd name="connsiteY7" fmla="*/ 399450 h 4774589"/>
              <a:gd name="connsiteX8" fmla="*/ 1705675 w 3794676"/>
              <a:gd name="connsiteY8" fmla="*/ 299948 h 4774589"/>
              <a:gd name="connsiteX9" fmla="*/ 1971035 w 3794676"/>
              <a:gd name="connsiteY9" fmla="*/ 0 h 4774589"/>
              <a:gd name="connsiteX10" fmla="*/ 3794676 w 3794676"/>
              <a:gd name="connsiteY10" fmla="*/ 4774589 h 4774589"/>
              <a:gd name="connsiteX11" fmla="*/ 147393 w 3794676"/>
              <a:gd name="connsiteY11" fmla="*/ 4774589 h 4774589"/>
              <a:gd name="connsiteX0" fmla="*/ 147393 w 3794676"/>
              <a:gd name="connsiteY0" fmla="*/ 4774589 h 4774589"/>
              <a:gd name="connsiteX1" fmla="*/ 777980 w 3794676"/>
              <a:gd name="connsiteY1" fmla="*/ 2533194 h 4774589"/>
              <a:gd name="connsiteX2" fmla="*/ 744526 w 3794676"/>
              <a:gd name="connsiteY2" fmla="*/ 1919876 h 4774589"/>
              <a:gd name="connsiteX3" fmla="*/ 934097 w 3794676"/>
              <a:gd name="connsiteY3" fmla="*/ 1585340 h 4774589"/>
              <a:gd name="connsiteX4" fmla="*/ 1202155 w 3794676"/>
              <a:gd name="connsiteY4" fmla="*/ 1503851 h 4774589"/>
              <a:gd name="connsiteX5" fmla="*/ 1342832 w 3794676"/>
              <a:gd name="connsiteY5" fmla="*/ 1204912 h 4774589"/>
              <a:gd name="connsiteX6" fmla="*/ 1219739 w 3794676"/>
              <a:gd name="connsiteY6" fmla="*/ 694958 h 4774589"/>
              <a:gd name="connsiteX7" fmla="*/ 1418316 w 3794676"/>
              <a:gd name="connsiteY7" fmla="*/ 399450 h 4774589"/>
              <a:gd name="connsiteX8" fmla="*/ 1705675 w 3794676"/>
              <a:gd name="connsiteY8" fmla="*/ 299948 h 4774589"/>
              <a:gd name="connsiteX9" fmla="*/ 1971035 w 3794676"/>
              <a:gd name="connsiteY9" fmla="*/ 0 h 4774589"/>
              <a:gd name="connsiteX10" fmla="*/ 3794676 w 3794676"/>
              <a:gd name="connsiteY10" fmla="*/ 4774589 h 4774589"/>
              <a:gd name="connsiteX11" fmla="*/ 147393 w 3794676"/>
              <a:gd name="connsiteY11" fmla="*/ 4774589 h 4774589"/>
              <a:gd name="connsiteX0" fmla="*/ 147393 w 3794676"/>
              <a:gd name="connsiteY0" fmla="*/ 4774589 h 4774589"/>
              <a:gd name="connsiteX1" fmla="*/ 777980 w 3794676"/>
              <a:gd name="connsiteY1" fmla="*/ 2533194 h 4774589"/>
              <a:gd name="connsiteX2" fmla="*/ 744526 w 3794676"/>
              <a:gd name="connsiteY2" fmla="*/ 1919876 h 4774589"/>
              <a:gd name="connsiteX3" fmla="*/ 934097 w 3794676"/>
              <a:gd name="connsiteY3" fmla="*/ 1585340 h 4774589"/>
              <a:gd name="connsiteX4" fmla="*/ 1202155 w 3794676"/>
              <a:gd name="connsiteY4" fmla="*/ 1503851 h 4774589"/>
              <a:gd name="connsiteX5" fmla="*/ 1342832 w 3794676"/>
              <a:gd name="connsiteY5" fmla="*/ 1204912 h 4774589"/>
              <a:gd name="connsiteX6" fmla="*/ 1219739 w 3794676"/>
              <a:gd name="connsiteY6" fmla="*/ 694958 h 4774589"/>
              <a:gd name="connsiteX7" fmla="*/ 1418316 w 3794676"/>
              <a:gd name="connsiteY7" fmla="*/ 399450 h 4774589"/>
              <a:gd name="connsiteX8" fmla="*/ 1705675 w 3794676"/>
              <a:gd name="connsiteY8" fmla="*/ 299948 h 4774589"/>
              <a:gd name="connsiteX9" fmla="*/ 1971035 w 3794676"/>
              <a:gd name="connsiteY9" fmla="*/ 0 h 4774589"/>
              <a:gd name="connsiteX10" fmla="*/ 3794676 w 3794676"/>
              <a:gd name="connsiteY10" fmla="*/ 4774589 h 4774589"/>
              <a:gd name="connsiteX11" fmla="*/ 147393 w 3794676"/>
              <a:gd name="connsiteY11" fmla="*/ 4774589 h 4774589"/>
              <a:gd name="connsiteX0" fmla="*/ 147393 w 3794676"/>
              <a:gd name="connsiteY0" fmla="*/ 4774589 h 4774589"/>
              <a:gd name="connsiteX1" fmla="*/ 777980 w 3794676"/>
              <a:gd name="connsiteY1" fmla="*/ 2533194 h 4774589"/>
              <a:gd name="connsiteX2" fmla="*/ 1001005 w 3794676"/>
              <a:gd name="connsiteY2" fmla="*/ 2265565 h 4774589"/>
              <a:gd name="connsiteX3" fmla="*/ 744526 w 3794676"/>
              <a:gd name="connsiteY3" fmla="*/ 1919876 h 4774589"/>
              <a:gd name="connsiteX4" fmla="*/ 934097 w 3794676"/>
              <a:gd name="connsiteY4" fmla="*/ 1585340 h 4774589"/>
              <a:gd name="connsiteX5" fmla="*/ 1202155 w 3794676"/>
              <a:gd name="connsiteY5" fmla="*/ 1503851 h 4774589"/>
              <a:gd name="connsiteX6" fmla="*/ 1342832 w 3794676"/>
              <a:gd name="connsiteY6" fmla="*/ 1204912 h 4774589"/>
              <a:gd name="connsiteX7" fmla="*/ 1219739 w 3794676"/>
              <a:gd name="connsiteY7" fmla="*/ 694958 h 4774589"/>
              <a:gd name="connsiteX8" fmla="*/ 1418316 w 3794676"/>
              <a:gd name="connsiteY8" fmla="*/ 399450 h 4774589"/>
              <a:gd name="connsiteX9" fmla="*/ 1705675 w 3794676"/>
              <a:gd name="connsiteY9" fmla="*/ 299948 h 4774589"/>
              <a:gd name="connsiteX10" fmla="*/ 1971035 w 3794676"/>
              <a:gd name="connsiteY10" fmla="*/ 0 h 4774589"/>
              <a:gd name="connsiteX11" fmla="*/ 3794676 w 3794676"/>
              <a:gd name="connsiteY11" fmla="*/ 4774589 h 4774589"/>
              <a:gd name="connsiteX12" fmla="*/ 147393 w 3794676"/>
              <a:gd name="connsiteY12" fmla="*/ 4774589 h 4774589"/>
              <a:gd name="connsiteX0" fmla="*/ 152134 w 3799417"/>
              <a:gd name="connsiteY0" fmla="*/ 4774589 h 4774589"/>
              <a:gd name="connsiteX1" fmla="*/ 738116 w 3799417"/>
              <a:gd name="connsiteY1" fmla="*/ 2533194 h 4774589"/>
              <a:gd name="connsiteX2" fmla="*/ 1005746 w 3799417"/>
              <a:gd name="connsiteY2" fmla="*/ 2265565 h 4774589"/>
              <a:gd name="connsiteX3" fmla="*/ 749267 w 3799417"/>
              <a:gd name="connsiteY3" fmla="*/ 1919876 h 4774589"/>
              <a:gd name="connsiteX4" fmla="*/ 938838 w 3799417"/>
              <a:gd name="connsiteY4" fmla="*/ 1585340 h 4774589"/>
              <a:gd name="connsiteX5" fmla="*/ 1206896 w 3799417"/>
              <a:gd name="connsiteY5" fmla="*/ 1503851 h 4774589"/>
              <a:gd name="connsiteX6" fmla="*/ 1347573 w 3799417"/>
              <a:gd name="connsiteY6" fmla="*/ 1204912 h 4774589"/>
              <a:gd name="connsiteX7" fmla="*/ 1224480 w 3799417"/>
              <a:gd name="connsiteY7" fmla="*/ 694958 h 4774589"/>
              <a:gd name="connsiteX8" fmla="*/ 1423057 w 3799417"/>
              <a:gd name="connsiteY8" fmla="*/ 399450 h 4774589"/>
              <a:gd name="connsiteX9" fmla="*/ 1710416 w 3799417"/>
              <a:gd name="connsiteY9" fmla="*/ 299948 h 4774589"/>
              <a:gd name="connsiteX10" fmla="*/ 1975776 w 3799417"/>
              <a:gd name="connsiteY10" fmla="*/ 0 h 4774589"/>
              <a:gd name="connsiteX11" fmla="*/ 3799417 w 3799417"/>
              <a:gd name="connsiteY11" fmla="*/ 4774589 h 4774589"/>
              <a:gd name="connsiteX12" fmla="*/ 152134 w 3799417"/>
              <a:gd name="connsiteY12" fmla="*/ 4774589 h 4774589"/>
              <a:gd name="connsiteX0" fmla="*/ 152134 w 3799417"/>
              <a:gd name="connsiteY0" fmla="*/ 4774589 h 4774589"/>
              <a:gd name="connsiteX1" fmla="*/ 738116 w 3799417"/>
              <a:gd name="connsiteY1" fmla="*/ 2533194 h 4774589"/>
              <a:gd name="connsiteX2" fmla="*/ 1005746 w 3799417"/>
              <a:gd name="connsiteY2" fmla="*/ 2265565 h 4774589"/>
              <a:gd name="connsiteX3" fmla="*/ 749267 w 3799417"/>
              <a:gd name="connsiteY3" fmla="*/ 1919876 h 4774589"/>
              <a:gd name="connsiteX4" fmla="*/ 938838 w 3799417"/>
              <a:gd name="connsiteY4" fmla="*/ 1585340 h 4774589"/>
              <a:gd name="connsiteX5" fmla="*/ 1206896 w 3799417"/>
              <a:gd name="connsiteY5" fmla="*/ 1503851 h 4774589"/>
              <a:gd name="connsiteX6" fmla="*/ 1347573 w 3799417"/>
              <a:gd name="connsiteY6" fmla="*/ 1204912 h 4774589"/>
              <a:gd name="connsiteX7" fmla="*/ 1224480 w 3799417"/>
              <a:gd name="connsiteY7" fmla="*/ 694958 h 4774589"/>
              <a:gd name="connsiteX8" fmla="*/ 1423057 w 3799417"/>
              <a:gd name="connsiteY8" fmla="*/ 399450 h 4774589"/>
              <a:gd name="connsiteX9" fmla="*/ 1710416 w 3799417"/>
              <a:gd name="connsiteY9" fmla="*/ 299948 h 4774589"/>
              <a:gd name="connsiteX10" fmla="*/ 1975776 w 3799417"/>
              <a:gd name="connsiteY10" fmla="*/ 0 h 4774589"/>
              <a:gd name="connsiteX11" fmla="*/ 3799417 w 3799417"/>
              <a:gd name="connsiteY11" fmla="*/ 4774589 h 4774589"/>
              <a:gd name="connsiteX12" fmla="*/ 152134 w 3799417"/>
              <a:gd name="connsiteY12" fmla="*/ 4774589 h 4774589"/>
              <a:gd name="connsiteX0" fmla="*/ 152134 w 3799417"/>
              <a:gd name="connsiteY0" fmla="*/ 4774589 h 4774589"/>
              <a:gd name="connsiteX1" fmla="*/ 738116 w 3799417"/>
              <a:gd name="connsiteY1" fmla="*/ 2533194 h 4774589"/>
              <a:gd name="connsiteX2" fmla="*/ 1005746 w 3799417"/>
              <a:gd name="connsiteY2" fmla="*/ 2265565 h 4774589"/>
              <a:gd name="connsiteX3" fmla="*/ 749267 w 3799417"/>
              <a:gd name="connsiteY3" fmla="*/ 1919876 h 4774589"/>
              <a:gd name="connsiteX4" fmla="*/ 938838 w 3799417"/>
              <a:gd name="connsiteY4" fmla="*/ 1585340 h 4774589"/>
              <a:gd name="connsiteX5" fmla="*/ 1206896 w 3799417"/>
              <a:gd name="connsiteY5" fmla="*/ 1503851 h 4774589"/>
              <a:gd name="connsiteX6" fmla="*/ 1347573 w 3799417"/>
              <a:gd name="connsiteY6" fmla="*/ 1204912 h 4774589"/>
              <a:gd name="connsiteX7" fmla="*/ 1224480 w 3799417"/>
              <a:gd name="connsiteY7" fmla="*/ 694958 h 4774589"/>
              <a:gd name="connsiteX8" fmla="*/ 1423057 w 3799417"/>
              <a:gd name="connsiteY8" fmla="*/ 399450 h 4774589"/>
              <a:gd name="connsiteX9" fmla="*/ 1710416 w 3799417"/>
              <a:gd name="connsiteY9" fmla="*/ 299948 h 4774589"/>
              <a:gd name="connsiteX10" fmla="*/ 1975776 w 3799417"/>
              <a:gd name="connsiteY10" fmla="*/ 0 h 4774589"/>
              <a:gd name="connsiteX11" fmla="*/ 3799417 w 3799417"/>
              <a:gd name="connsiteY11" fmla="*/ 4774589 h 4774589"/>
              <a:gd name="connsiteX12" fmla="*/ 152134 w 3799417"/>
              <a:gd name="connsiteY12" fmla="*/ 4774589 h 4774589"/>
              <a:gd name="connsiteX0" fmla="*/ 183796 w 3831079"/>
              <a:gd name="connsiteY0" fmla="*/ 4774589 h 4774589"/>
              <a:gd name="connsiteX1" fmla="*/ 513301 w 3831079"/>
              <a:gd name="connsiteY1" fmla="*/ 2689311 h 4774589"/>
              <a:gd name="connsiteX2" fmla="*/ 769778 w 3831079"/>
              <a:gd name="connsiteY2" fmla="*/ 2533194 h 4774589"/>
              <a:gd name="connsiteX3" fmla="*/ 1037408 w 3831079"/>
              <a:gd name="connsiteY3" fmla="*/ 2265565 h 4774589"/>
              <a:gd name="connsiteX4" fmla="*/ 780929 w 3831079"/>
              <a:gd name="connsiteY4" fmla="*/ 1919876 h 4774589"/>
              <a:gd name="connsiteX5" fmla="*/ 970500 w 3831079"/>
              <a:gd name="connsiteY5" fmla="*/ 1585340 h 4774589"/>
              <a:gd name="connsiteX6" fmla="*/ 1238558 w 3831079"/>
              <a:gd name="connsiteY6" fmla="*/ 1503851 h 4774589"/>
              <a:gd name="connsiteX7" fmla="*/ 1379235 w 3831079"/>
              <a:gd name="connsiteY7" fmla="*/ 1204912 h 4774589"/>
              <a:gd name="connsiteX8" fmla="*/ 1256142 w 3831079"/>
              <a:gd name="connsiteY8" fmla="*/ 694958 h 4774589"/>
              <a:gd name="connsiteX9" fmla="*/ 1454719 w 3831079"/>
              <a:gd name="connsiteY9" fmla="*/ 399450 h 4774589"/>
              <a:gd name="connsiteX10" fmla="*/ 1742078 w 3831079"/>
              <a:gd name="connsiteY10" fmla="*/ 299948 h 4774589"/>
              <a:gd name="connsiteX11" fmla="*/ 2007438 w 3831079"/>
              <a:gd name="connsiteY11" fmla="*/ 0 h 4774589"/>
              <a:gd name="connsiteX12" fmla="*/ 3831079 w 3831079"/>
              <a:gd name="connsiteY12" fmla="*/ 4774589 h 4774589"/>
              <a:gd name="connsiteX13" fmla="*/ 183796 w 3831079"/>
              <a:gd name="connsiteY13" fmla="*/ 4774589 h 4774589"/>
              <a:gd name="connsiteX0" fmla="*/ 223582 w 3870865"/>
              <a:gd name="connsiteY0" fmla="*/ 4774589 h 4774589"/>
              <a:gd name="connsiteX1" fmla="*/ 396970 w 3870865"/>
              <a:gd name="connsiteY1" fmla="*/ 2912335 h 4774589"/>
              <a:gd name="connsiteX2" fmla="*/ 553087 w 3870865"/>
              <a:gd name="connsiteY2" fmla="*/ 2689311 h 4774589"/>
              <a:gd name="connsiteX3" fmla="*/ 809564 w 3870865"/>
              <a:gd name="connsiteY3" fmla="*/ 2533194 h 4774589"/>
              <a:gd name="connsiteX4" fmla="*/ 1077194 w 3870865"/>
              <a:gd name="connsiteY4" fmla="*/ 2265565 h 4774589"/>
              <a:gd name="connsiteX5" fmla="*/ 820715 w 3870865"/>
              <a:gd name="connsiteY5" fmla="*/ 1919876 h 4774589"/>
              <a:gd name="connsiteX6" fmla="*/ 1010286 w 3870865"/>
              <a:gd name="connsiteY6" fmla="*/ 1585340 h 4774589"/>
              <a:gd name="connsiteX7" fmla="*/ 1278344 w 3870865"/>
              <a:gd name="connsiteY7" fmla="*/ 1503851 h 4774589"/>
              <a:gd name="connsiteX8" fmla="*/ 1419021 w 3870865"/>
              <a:gd name="connsiteY8" fmla="*/ 1204912 h 4774589"/>
              <a:gd name="connsiteX9" fmla="*/ 1295928 w 3870865"/>
              <a:gd name="connsiteY9" fmla="*/ 694958 h 4774589"/>
              <a:gd name="connsiteX10" fmla="*/ 1494505 w 3870865"/>
              <a:gd name="connsiteY10" fmla="*/ 399450 h 4774589"/>
              <a:gd name="connsiteX11" fmla="*/ 1781864 w 3870865"/>
              <a:gd name="connsiteY11" fmla="*/ 299948 h 4774589"/>
              <a:gd name="connsiteX12" fmla="*/ 2047224 w 3870865"/>
              <a:gd name="connsiteY12" fmla="*/ 0 h 4774589"/>
              <a:gd name="connsiteX13" fmla="*/ 3870865 w 3870865"/>
              <a:gd name="connsiteY13" fmla="*/ 4774589 h 4774589"/>
              <a:gd name="connsiteX14" fmla="*/ 223582 w 3870865"/>
              <a:gd name="connsiteY14" fmla="*/ 4774589 h 4774589"/>
              <a:gd name="connsiteX0" fmla="*/ 311602 w 3958885"/>
              <a:gd name="connsiteY0" fmla="*/ 4774589 h 4774589"/>
              <a:gd name="connsiteX1" fmla="*/ 195058 w 3958885"/>
              <a:gd name="connsiteY1" fmla="*/ 3291477 h 4774589"/>
              <a:gd name="connsiteX2" fmla="*/ 484990 w 3958885"/>
              <a:gd name="connsiteY2" fmla="*/ 2912335 h 4774589"/>
              <a:gd name="connsiteX3" fmla="*/ 641107 w 3958885"/>
              <a:gd name="connsiteY3" fmla="*/ 2689311 h 4774589"/>
              <a:gd name="connsiteX4" fmla="*/ 897584 w 3958885"/>
              <a:gd name="connsiteY4" fmla="*/ 2533194 h 4774589"/>
              <a:gd name="connsiteX5" fmla="*/ 1165214 w 3958885"/>
              <a:gd name="connsiteY5" fmla="*/ 2265565 h 4774589"/>
              <a:gd name="connsiteX6" fmla="*/ 908735 w 3958885"/>
              <a:gd name="connsiteY6" fmla="*/ 1919876 h 4774589"/>
              <a:gd name="connsiteX7" fmla="*/ 1098306 w 3958885"/>
              <a:gd name="connsiteY7" fmla="*/ 1585340 h 4774589"/>
              <a:gd name="connsiteX8" fmla="*/ 1366364 w 3958885"/>
              <a:gd name="connsiteY8" fmla="*/ 1503851 h 4774589"/>
              <a:gd name="connsiteX9" fmla="*/ 1507041 w 3958885"/>
              <a:gd name="connsiteY9" fmla="*/ 1204912 h 4774589"/>
              <a:gd name="connsiteX10" fmla="*/ 1383948 w 3958885"/>
              <a:gd name="connsiteY10" fmla="*/ 694958 h 4774589"/>
              <a:gd name="connsiteX11" fmla="*/ 1582525 w 3958885"/>
              <a:gd name="connsiteY11" fmla="*/ 399450 h 4774589"/>
              <a:gd name="connsiteX12" fmla="*/ 1869884 w 3958885"/>
              <a:gd name="connsiteY12" fmla="*/ 299948 h 4774589"/>
              <a:gd name="connsiteX13" fmla="*/ 2135244 w 3958885"/>
              <a:gd name="connsiteY13" fmla="*/ 0 h 4774589"/>
              <a:gd name="connsiteX14" fmla="*/ 3958885 w 3958885"/>
              <a:gd name="connsiteY14" fmla="*/ 4774589 h 4774589"/>
              <a:gd name="connsiteX15" fmla="*/ 311602 w 3958885"/>
              <a:gd name="connsiteY15" fmla="*/ 4774589 h 4774589"/>
              <a:gd name="connsiteX0" fmla="*/ 306292 w 3953575"/>
              <a:gd name="connsiteY0" fmla="*/ 4774589 h 4774589"/>
              <a:gd name="connsiteX1" fmla="*/ 212051 w 3953575"/>
              <a:gd name="connsiteY1" fmla="*/ 3826735 h 4774589"/>
              <a:gd name="connsiteX2" fmla="*/ 189748 w 3953575"/>
              <a:gd name="connsiteY2" fmla="*/ 3291477 h 4774589"/>
              <a:gd name="connsiteX3" fmla="*/ 479680 w 3953575"/>
              <a:gd name="connsiteY3" fmla="*/ 2912335 h 4774589"/>
              <a:gd name="connsiteX4" fmla="*/ 635797 w 3953575"/>
              <a:gd name="connsiteY4" fmla="*/ 2689311 h 4774589"/>
              <a:gd name="connsiteX5" fmla="*/ 892274 w 3953575"/>
              <a:gd name="connsiteY5" fmla="*/ 2533194 h 4774589"/>
              <a:gd name="connsiteX6" fmla="*/ 1159904 w 3953575"/>
              <a:gd name="connsiteY6" fmla="*/ 2265565 h 4774589"/>
              <a:gd name="connsiteX7" fmla="*/ 903425 w 3953575"/>
              <a:gd name="connsiteY7" fmla="*/ 1919876 h 4774589"/>
              <a:gd name="connsiteX8" fmla="*/ 1092996 w 3953575"/>
              <a:gd name="connsiteY8" fmla="*/ 1585340 h 4774589"/>
              <a:gd name="connsiteX9" fmla="*/ 1361054 w 3953575"/>
              <a:gd name="connsiteY9" fmla="*/ 1503851 h 4774589"/>
              <a:gd name="connsiteX10" fmla="*/ 1501731 w 3953575"/>
              <a:gd name="connsiteY10" fmla="*/ 1204912 h 4774589"/>
              <a:gd name="connsiteX11" fmla="*/ 1378638 w 3953575"/>
              <a:gd name="connsiteY11" fmla="*/ 694958 h 4774589"/>
              <a:gd name="connsiteX12" fmla="*/ 1577215 w 3953575"/>
              <a:gd name="connsiteY12" fmla="*/ 399450 h 4774589"/>
              <a:gd name="connsiteX13" fmla="*/ 1864574 w 3953575"/>
              <a:gd name="connsiteY13" fmla="*/ 299948 h 4774589"/>
              <a:gd name="connsiteX14" fmla="*/ 2129934 w 3953575"/>
              <a:gd name="connsiteY14" fmla="*/ 0 h 4774589"/>
              <a:gd name="connsiteX15" fmla="*/ 3953575 w 3953575"/>
              <a:gd name="connsiteY15" fmla="*/ 4774589 h 4774589"/>
              <a:gd name="connsiteX16" fmla="*/ 306292 w 3953575"/>
              <a:gd name="connsiteY16" fmla="*/ 4774589 h 4774589"/>
              <a:gd name="connsiteX0" fmla="*/ 244620 w 3891903"/>
              <a:gd name="connsiteY0" fmla="*/ 4774589 h 4774589"/>
              <a:gd name="connsiteX1" fmla="*/ 418008 w 3891903"/>
              <a:gd name="connsiteY1" fmla="*/ 4440052 h 4774589"/>
              <a:gd name="connsiteX2" fmla="*/ 150379 w 3891903"/>
              <a:gd name="connsiteY2" fmla="*/ 3826735 h 4774589"/>
              <a:gd name="connsiteX3" fmla="*/ 128076 w 3891903"/>
              <a:gd name="connsiteY3" fmla="*/ 3291477 h 4774589"/>
              <a:gd name="connsiteX4" fmla="*/ 418008 w 3891903"/>
              <a:gd name="connsiteY4" fmla="*/ 2912335 h 4774589"/>
              <a:gd name="connsiteX5" fmla="*/ 574125 w 3891903"/>
              <a:gd name="connsiteY5" fmla="*/ 2689311 h 4774589"/>
              <a:gd name="connsiteX6" fmla="*/ 830602 w 3891903"/>
              <a:gd name="connsiteY6" fmla="*/ 2533194 h 4774589"/>
              <a:gd name="connsiteX7" fmla="*/ 1098232 w 3891903"/>
              <a:gd name="connsiteY7" fmla="*/ 2265565 h 4774589"/>
              <a:gd name="connsiteX8" fmla="*/ 841753 w 3891903"/>
              <a:gd name="connsiteY8" fmla="*/ 1919876 h 4774589"/>
              <a:gd name="connsiteX9" fmla="*/ 1031324 w 3891903"/>
              <a:gd name="connsiteY9" fmla="*/ 1585340 h 4774589"/>
              <a:gd name="connsiteX10" fmla="*/ 1299382 w 3891903"/>
              <a:gd name="connsiteY10" fmla="*/ 1503851 h 4774589"/>
              <a:gd name="connsiteX11" fmla="*/ 1440059 w 3891903"/>
              <a:gd name="connsiteY11" fmla="*/ 1204912 h 4774589"/>
              <a:gd name="connsiteX12" fmla="*/ 1316966 w 3891903"/>
              <a:gd name="connsiteY12" fmla="*/ 694958 h 4774589"/>
              <a:gd name="connsiteX13" fmla="*/ 1515543 w 3891903"/>
              <a:gd name="connsiteY13" fmla="*/ 399450 h 4774589"/>
              <a:gd name="connsiteX14" fmla="*/ 1802902 w 3891903"/>
              <a:gd name="connsiteY14" fmla="*/ 299948 h 4774589"/>
              <a:gd name="connsiteX15" fmla="*/ 2068262 w 3891903"/>
              <a:gd name="connsiteY15" fmla="*/ 0 h 4774589"/>
              <a:gd name="connsiteX16" fmla="*/ 3891903 w 3891903"/>
              <a:gd name="connsiteY16" fmla="*/ 4774589 h 4774589"/>
              <a:gd name="connsiteX17" fmla="*/ 244620 w 3891903"/>
              <a:gd name="connsiteY17" fmla="*/ 4774589 h 4774589"/>
              <a:gd name="connsiteX0" fmla="*/ 161508 w 4466713"/>
              <a:gd name="connsiteY0" fmla="*/ 4774589 h 4774589"/>
              <a:gd name="connsiteX1" fmla="*/ 992818 w 4466713"/>
              <a:gd name="connsiteY1" fmla="*/ 4440052 h 4774589"/>
              <a:gd name="connsiteX2" fmla="*/ 725189 w 4466713"/>
              <a:gd name="connsiteY2" fmla="*/ 3826735 h 4774589"/>
              <a:gd name="connsiteX3" fmla="*/ 702886 w 4466713"/>
              <a:gd name="connsiteY3" fmla="*/ 3291477 h 4774589"/>
              <a:gd name="connsiteX4" fmla="*/ 992818 w 4466713"/>
              <a:gd name="connsiteY4" fmla="*/ 2912335 h 4774589"/>
              <a:gd name="connsiteX5" fmla="*/ 1148935 w 4466713"/>
              <a:gd name="connsiteY5" fmla="*/ 2689311 h 4774589"/>
              <a:gd name="connsiteX6" fmla="*/ 1405412 w 4466713"/>
              <a:gd name="connsiteY6" fmla="*/ 2533194 h 4774589"/>
              <a:gd name="connsiteX7" fmla="*/ 1673042 w 4466713"/>
              <a:gd name="connsiteY7" fmla="*/ 2265565 h 4774589"/>
              <a:gd name="connsiteX8" fmla="*/ 1416563 w 4466713"/>
              <a:gd name="connsiteY8" fmla="*/ 1919876 h 4774589"/>
              <a:gd name="connsiteX9" fmla="*/ 1606134 w 4466713"/>
              <a:gd name="connsiteY9" fmla="*/ 1585340 h 4774589"/>
              <a:gd name="connsiteX10" fmla="*/ 1874192 w 4466713"/>
              <a:gd name="connsiteY10" fmla="*/ 1503851 h 4774589"/>
              <a:gd name="connsiteX11" fmla="*/ 2014869 w 4466713"/>
              <a:gd name="connsiteY11" fmla="*/ 1204912 h 4774589"/>
              <a:gd name="connsiteX12" fmla="*/ 1891776 w 4466713"/>
              <a:gd name="connsiteY12" fmla="*/ 694958 h 4774589"/>
              <a:gd name="connsiteX13" fmla="*/ 2090353 w 4466713"/>
              <a:gd name="connsiteY13" fmla="*/ 399450 h 4774589"/>
              <a:gd name="connsiteX14" fmla="*/ 2377712 w 4466713"/>
              <a:gd name="connsiteY14" fmla="*/ 299948 h 4774589"/>
              <a:gd name="connsiteX15" fmla="*/ 2643072 w 4466713"/>
              <a:gd name="connsiteY15" fmla="*/ 0 h 4774589"/>
              <a:gd name="connsiteX16" fmla="*/ 4466713 w 4466713"/>
              <a:gd name="connsiteY16" fmla="*/ 4774589 h 4774589"/>
              <a:gd name="connsiteX17" fmla="*/ 161508 w 4466713"/>
              <a:gd name="connsiteY17" fmla="*/ 4774589 h 4774589"/>
              <a:gd name="connsiteX0" fmla="*/ 265576 w 4570781"/>
              <a:gd name="connsiteY0" fmla="*/ 4774589 h 4774589"/>
              <a:gd name="connsiteX1" fmla="*/ 483569 w 4570781"/>
              <a:gd name="connsiteY1" fmla="*/ 4328540 h 4774589"/>
              <a:gd name="connsiteX2" fmla="*/ 1096886 w 4570781"/>
              <a:gd name="connsiteY2" fmla="*/ 4440052 h 4774589"/>
              <a:gd name="connsiteX3" fmla="*/ 829257 w 4570781"/>
              <a:gd name="connsiteY3" fmla="*/ 3826735 h 4774589"/>
              <a:gd name="connsiteX4" fmla="*/ 806954 w 4570781"/>
              <a:gd name="connsiteY4" fmla="*/ 3291477 h 4774589"/>
              <a:gd name="connsiteX5" fmla="*/ 1096886 w 4570781"/>
              <a:gd name="connsiteY5" fmla="*/ 2912335 h 4774589"/>
              <a:gd name="connsiteX6" fmla="*/ 1253003 w 4570781"/>
              <a:gd name="connsiteY6" fmla="*/ 2689311 h 4774589"/>
              <a:gd name="connsiteX7" fmla="*/ 1509480 w 4570781"/>
              <a:gd name="connsiteY7" fmla="*/ 2533194 h 4774589"/>
              <a:gd name="connsiteX8" fmla="*/ 1777110 w 4570781"/>
              <a:gd name="connsiteY8" fmla="*/ 2265565 h 4774589"/>
              <a:gd name="connsiteX9" fmla="*/ 1520631 w 4570781"/>
              <a:gd name="connsiteY9" fmla="*/ 1919876 h 4774589"/>
              <a:gd name="connsiteX10" fmla="*/ 1710202 w 4570781"/>
              <a:gd name="connsiteY10" fmla="*/ 1585340 h 4774589"/>
              <a:gd name="connsiteX11" fmla="*/ 1978260 w 4570781"/>
              <a:gd name="connsiteY11" fmla="*/ 1503851 h 4774589"/>
              <a:gd name="connsiteX12" fmla="*/ 2118937 w 4570781"/>
              <a:gd name="connsiteY12" fmla="*/ 1204912 h 4774589"/>
              <a:gd name="connsiteX13" fmla="*/ 1995844 w 4570781"/>
              <a:gd name="connsiteY13" fmla="*/ 694958 h 4774589"/>
              <a:gd name="connsiteX14" fmla="*/ 2194421 w 4570781"/>
              <a:gd name="connsiteY14" fmla="*/ 399450 h 4774589"/>
              <a:gd name="connsiteX15" fmla="*/ 2481780 w 4570781"/>
              <a:gd name="connsiteY15" fmla="*/ 299948 h 4774589"/>
              <a:gd name="connsiteX16" fmla="*/ 2747140 w 4570781"/>
              <a:gd name="connsiteY16" fmla="*/ 0 h 4774589"/>
              <a:gd name="connsiteX17" fmla="*/ 4570781 w 4570781"/>
              <a:gd name="connsiteY17" fmla="*/ 4774589 h 4774589"/>
              <a:gd name="connsiteX18" fmla="*/ 265576 w 4570781"/>
              <a:gd name="connsiteY18" fmla="*/ 4774589 h 4774589"/>
              <a:gd name="connsiteX0" fmla="*/ 13830 w 4319035"/>
              <a:gd name="connsiteY0" fmla="*/ 4774589 h 4774589"/>
              <a:gd name="connsiteX1" fmla="*/ 231823 w 4319035"/>
              <a:gd name="connsiteY1" fmla="*/ 4328540 h 4774589"/>
              <a:gd name="connsiteX2" fmla="*/ 845140 w 4319035"/>
              <a:gd name="connsiteY2" fmla="*/ 4440052 h 4774589"/>
              <a:gd name="connsiteX3" fmla="*/ 577511 w 4319035"/>
              <a:gd name="connsiteY3" fmla="*/ 3826735 h 4774589"/>
              <a:gd name="connsiteX4" fmla="*/ 555208 w 4319035"/>
              <a:gd name="connsiteY4" fmla="*/ 3291477 h 4774589"/>
              <a:gd name="connsiteX5" fmla="*/ 845140 w 4319035"/>
              <a:gd name="connsiteY5" fmla="*/ 2912335 h 4774589"/>
              <a:gd name="connsiteX6" fmla="*/ 1001257 w 4319035"/>
              <a:gd name="connsiteY6" fmla="*/ 2689311 h 4774589"/>
              <a:gd name="connsiteX7" fmla="*/ 1257734 w 4319035"/>
              <a:gd name="connsiteY7" fmla="*/ 2533194 h 4774589"/>
              <a:gd name="connsiteX8" fmla="*/ 1525364 w 4319035"/>
              <a:gd name="connsiteY8" fmla="*/ 2265565 h 4774589"/>
              <a:gd name="connsiteX9" fmla="*/ 1268885 w 4319035"/>
              <a:gd name="connsiteY9" fmla="*/ 1919876 h 4774589"/>
              <a:gd name="connsiteX10" fmla="*/ 1458456 w 4319035"/>
              <a:gd name="connsiteY10" fmla="*/ 1585340 h 4774589"/>
              <a:gd name="connsiteX11" fmla="*/ 1726514 w 4319035"/>
              <a:gd name="connsiteY11" fmla="*/ 1503851 h 4774589"/>
              <a:gd name="connsiteX12" fmla="*/ 1867191 w 4319035"/>
              <a:gd name="connsiteY12" fmla="*/ 1204912 h 4774589"/>
              <a:gd name="connsiteX13" fmla="*/ 1744098 w 4319035"/>
              <a:gd name="connsiteY13" fmla="*/ 694958 h 4774589"/>
              <a:gd name="connsiteX14" fmla="*/ 1942675 w 4319035"/>
              <a:gd name="connsiteY14" fmla="*/ 399450 h 4774589"/>
              <a:gd name="connsiteX15" fmla="*/ 2230034 w 4319035"/>
              <a:gd name="connsiteY15" fmla="*/ 299948 h 4774589"/>
              <a:gd name="connsiteX16" fmla="*/ 2495394 w 4319035"/>
              <a:gd name="connsiteY16" fmla="*/ 0 h 4774589"/>
              <a:gd name="connsiteX17" fmla="*/ 4319035 w 4319035"/>
              <a:gd name="connsiteY17" fmla="*/ 4774589 h 4774589"/>
              <a:gd name="connsiteX18" fmla="*/ 13830 w 4319035"/>
              <a:gd name="connsiteY18" fmla="*/ 4774589 h 4774589"/>
              <a:gd name="connsiteX0" fmla="*/ 13830 w 4319035"/>
              <a:gd name="connsiteY0" fmla="*/ 4774589 h 4774589"/>
              <a:gd name="connsiteX1" fmla="*/ 231823 w 4319035"/>
              <a:gd name="connsiteY1" fmla="*/ 4328540 h 4774589"/>
              <a:gd name="connsiteX2" fmla="*/ 845140 w 4319035"/>
              <a:gd name="connsiteY2" fmla="*/ 4440052 h 4774589"/>
              <a:gd name="connsiteX3" fmla="*/ 577511 w 4319035"/>
              <a:gd name="connsiteY3" fmla="*/ 3826735 h 4774589"/>
              <a:gd name="connsiteX4" fmla="*/ 555208 w 4319035"/>
              <a:gd name="connsiteY4" fmla="*/ 3291477 h 4774589"/>
              <a:gd name="connsiteX5" fmla="*/ 845140 w 4319035"/>
              <a:gd name="connsiteY5" fmla="*/ 2912335 h 4774589"/>
              <a:gd name="connsiteX6" fmla="*/ 1001257 w 4319035"/>
              <a:gd name="connsiteY6" fmla="*/ 2689311 h 4774589"/>
              <a:gd name="connsiteX7" fmla="*/ 1257734 w 4319035"/>
              <a:gd name="connsiteY7" fmla="*/ 2533194 h 4774589"/>
              <a:gd name="connsiteX8" fmla="*/ 1525364 w 4319035"/>
              <a:gd name="connsiteY8" fmla="*/ 2265565 h 4774589"/>
              <a:gd name="connsiteX9" fmla="*/ 1268885 w 4319035"/>
              <a:gd name="connsiteY9" fmla="*/ 1919876 h 4774589"/>
              <a:gd name="connsiteX10" fmla="*/ 1458456 w 4319035"/>
              <a:gd name="connsiteY10" fmla="*/ 1585340 h 4774589"/>
              <a:gd name="connsiteX11" fmla="*/ 1726514 w 4319035"/>
              <a:gd name="connsiteY11" fmla="*/ 1503851 h 4774589"/>
              <a:gd name="connsiteX12" fmla="*/ 1867191 w 4319035"/>
              <a:gd name="connsiteY12" fmla="*/ 1204912 h 4774589"/>
              <a:gd name="connsiteX13" fmla="*/ 1744098 w 4319035"/>
              <a:gd name="connsiteY13" fmla="*/ 694958 h 4774589"/>
              <a:gd name="connsiteX14" fmla="*/ 1942675 w 4319035"/>
              <a:gd name="connsiteY14" fmla="*/ 399450 h 4774589"/>
              <a:gd name="connsiteX15" fmla="*/ 2230034 w 4319035"/>
              <a:gd name="connsiteY15" fmla="*/ 299948 h 4774589"/>
              <a:gd name="connsiteX16" fmla="*/ 2495394 w 4319035"/>
              <a:gd name="connsiteY16" fmla="*/ 0 h 4774589"/>
              <a:gd name="connsiteX17" fmla="*/ 4319035 w 4319035"/>
              <a:gd name="connsiteY17" fmla="*/ 4774589 h 4774589"/>
              <a:gd name="connsiteX18" fmla="*/ 13830 w 4319035"/>
              <a:gd name="connsiteY18" fmla="*/ 4774589 h 4774589"/>
              <a:gd name="connsiteX0" fmla="*/ 13830 w 4319035"/>
              <a:gd name="connsiteY0" fmla="*/ 4774589 h 4774589"/>
              <a:gd name="connsiteX1" fmla="*/ 231823 w 4319035"/>
              <a:gd name="connsiteY1" fmla="*/ 4328540 h 4774589"/>
              <a:gd name="connsiteX2" fmla="*/ 811686 w 4319035"/>
              <a:gd name="connsiteY2" fmla="*/ 4384296 h 4774589"/>
              <a:gd name="connsiteX3" fmla="*/ 577511 w 4319035"/>
              <a:gd name="connsiteY3" fmla="*/ 3826735 h 4774589"/>
              <a:gd name="connsiteX4" fmla="*/ 555208 w 4319035"/>
              <a:gd name="connsiteY4" fmla="*/ 3291477 h 4774589"/>
              <a:gd name="connsiteX5" fmla="*/ 845140 w 4319035"/>
              <a:gd name="connsiteY5" fmla="*/ 2912335 h 4774589"/>
              <a:gd name="connsiteX6" fmla="*/ 1001257 w 4319035"/>
              <a:gd name="connsiteY6" fmla="*/ 2689311 h 4774589"/>
              <a:gd name="connsiteX7" fmla="*/ 1257734 w 4319035"/>
              <a:gd name="connsiteY7" fmla="*/ 2533194 h 4774589"/>
              <a:gd name="connsiteX8" fmla="*/ 1525364 w 4319035"/>
              <a:gd name="connsiteY8" fmla="*/ 2265565 h 4774589"/>
              <a:gd name="connsiteX9" fmla="*/ 1268885 w 4319035"/>
              <a:gd name="connsiteY9" fmla="*/ 1919876 h 4774589"/>
              <a:gd name="connsiteX10" fmla="*/ 1458456 w 4319035"/>
              <a:gd name="connsiteY10" fmla="*/ 1585340 h 4774589"/>
              <a:gd name="connsiteX11" fmla="*/ 1726514 w 4319035"/>
              <a:gd name="connsiteY11" fmla="*/ 1503851 h 4774589"/>
              <a:gd name="connsiteX12" fmla="*/ 1867191 w 4319035"/>
              <a:gd name="connsiteY12" fmla="*/ 1204912 h 4774589"/>
              <a:gd name="connsiteX13" fmla="*/ 1744098 w 4319035"/>
              <a:gd name="connsiteY13" fmla="*/ 694958 h 4774589"/>
              <a:gd name="connsiteX14" fmla="*/ 1942675 w 4319035"/>
              <a:gd name="connsiteY14" fmla="*/ 399450 h 4774589"/>
              <a:gd name="connsiteX15" fmla="*/ 2230034 w 4319035"/>
              <a:gd name="connsiteY15" fmla="*/ 299948 h 4774589"/>
              <a:gd name="connsiteX16" fmla="*/ 2495394 w 4319035"/>
              <a:gd name="connsiteY16" fmla="*/ 0 h 4774589"/>
              <a:gd name="connsiteX17" fmla="*/ 4319035 w 4319035"/>
              <a:gd name="connsiteY17" fmla="*/ 4774589 h 4774589"/>
              <a:gd name="connsiteX18" fmla="*/ 13830 w 4319035"/>
              <a:gd name="connsiteY18" fmla="*/ 4774589 h 4774589"/>
              <a:gd name="connsiteX0" fmla="*/ 13830 w 4319035"/>
              <a:gd name="connsiteY0" fmla="*/ 4774589 h 4774589"/>
              <a:gd name="connsiteX1" fmla="*/ 231823 w 4319035"/>
              <a:gd name="connsiteY1" fmla="*/ 4328540 h 4774589"/>
              <a:gd name="connsiteX2" fmla="*/ 811686 w 4319035"/>
              <a:gd name="connsiteY2" fmla="*/ 4384296 h 4774589"/>
              <a:gd name="connsiteX3" fmla="*/ 577511 w 4319035"/>
              <a:gd name="connsiteY3" fmla="*/ 3826735 h 4774589"/>
              <a:gd name="connsiteX4" fmla="*/ 555208 w 4319035"/>
              <a:gd name="connsiteY4" fmla="*/ 3291477 h 4774589"/>
              <a:gd name="connsiteX5" fmla="*/ 845140 w 4319035"/>
              <a:gd name="connsiteY5" fmla="*/ 2912335 h 4774589"/>
              <a:gd name="connsiteX6" fmla="*/ 1001257 w 4319035"/>
              <a:gd name="connsiteY6" fmla="*/ 2689311 h 4774589"/>
              <a:gd name="connsiteX7" fmla="*/ 1257734 w 4319035"/>
              <a:gd name="connsiteY7" fmla="*/ 2533194 h 4774589"/>
              <a:gd name="connsiteX8" fmla="*/ 1525364 w 4319035"/>
              <a:gd name="connsiteY8" fmla="*/ 2265565 h 4774589"/>
              <a:gd name="connsiteX9" fmla="*/ 1268885 w 4319035"/>
              <a:gd name="connsiteY9" fmla="*/ 1919876 h 4774589"/>
              <a:gd name="connsiteX10" fmla="*/ 1458456 w 4319035"/>
              <a:gd name="connsiteY10" fmla="*/ 1585340 h 4774589"/>
              <a:gd name="connsiteX11" fmla="*/ 1726514 w 4319035"/>
              <a:gd name="connsiteY11" fmla="*/ 1503851 h 4774589"/>
              <a:gd name="connsiteX12" fmla="*/ 1867191 w 4319035"/>
              <a:gd name="connsiteY12" fmla="*/ 1204912 h 4774589"/>
              <a:gd name="connsiteX13" fmla="*/ 1744098 w 4319035"/>
              <a:gd name="connsiteY13" fmla="*/ 694958 h 4774589"/>
              <a:gd name="connsiteX14" fmla="*/ 1942675 w 4319035"/>
              <a:gd name="connsiteY14" fmla="*/ 399450 h 4774589"/>
              <a:gd name="connsiteX15" fmla="*/ 2230034 w 4319035"/>
              <a:gd name="connsiteY15" fmla="*/ 299948 h 4774589"/>
              <a:gd name="connsiteX16" fmla="*/ 2495394 w 4319035"/>
              <a:gd name="connsiteY16" fmla="*/ 0 h 4774589"/>
              <a:gd name="connsiteX17" fmla="*/ 4319035 w 4319035"/>
              <a:gd name="connsiteY17" fmla="*/ 4774589 h 4774589"/>
              <a:gd name="connsiteX18" fmla="*/ 13830 w 4319035"/>
              <a:gd name="connsiteY18" fmla="*/ 4774589 h 4774589"/>
              <a:gd name="connsiteX0" fmla="*/ 13830 w 4319035"/>
              <a:gd name="connsiteY0" fmla="*/ 4774589 h 4774589"/>
              <a:gd name="connsiteX1" fmla="*/ 231823 w 4319035"/>
              <a:gd name="connsiteY1" fmla="*/ 4328540 h 4774589"/>
              <a:gd name="connsiteX2" fmla="*/ 811686 w 4319035"/>
              <a:gd name="connsiteY2" fmla="*/ 4384296 h 4774589"/>
              <a:gd name="connsiteX3" fmla="*/ 577511 w 4319035"/>
              <a:gd name="connsiteY3" fmla="*/ 3826735 h 4774589"/>
              <a:gd name="connsiteX4" fmla="*/ 555208 w 4319035"/>
              <a:gd name="connsiteY4" fmla="*/ 3291477 h 4774589"/>
              <a:gd name="connsiteX5" fmla="*/ 845140 w 4319035"/>
              <a:gd name="connsiteY5" fmla="*/ 2912335 h 4774589"/>
              <a:gd name="connsiteX6" fmla="*/ 1001257 w 4319035"/>
              <a:gd name="connsiteY6" fmla="*/ 2689311 h 4774589"/>
              <a:gd name="connsiteX7" fmla="*/ 1257734 w 4319035"/>
              <a:gd name="connsiteY7" fmla="*/ 2533194 h 4774589"/>
              <a:gd name="connsiteX8" fmla="*/ 1525364 w 4319035"/>
              <a:gd name="connsiteY8" fmla="*/ 2265565 h 4774589"/>
              <a:gd name="connsiteX9" fmla="*/ 1268885 w 4319035"/>
              <a:gd name="connsiteY9" fmla="*/ 1919876 h 4774589"/>
              <a:gd name="connsiteX10" fmla="*/ 1458456 w 4319035"/>
              <a:gd name="connsiteY10" fmla="*/ 1585340 h 4774589"/>
              <a:gd name="connsiteX11" fmla="*/ 1726514 w 4319035"/>
              <a:gd name="connsiteY11" fmla="*/ 1503851 h 4774589"/>
              <a:gd name="connsiteX12" fmla="*/ 1867191 w 4319035"/>
              <a:gd name="connsiteY12" fmla="*/ 1204912 h 4774589"/>
              <a:gd name="connsiteX13" fmla="*/ 1744098 w 4319035"/>
              <a:gd name="connsiteY13" fmla="*/ 694958 h 4774589"/>
              <a:gd name="connsiteX14" fmla="*/ 1942675 w 4319035"/>
              <a:gd name="connsiteY14" fmla="*/ 399450 h 4774589"/>
              <a:gd name="connsiteX15" fmla="*/ 2230034 w 4319035"/>
              <a:gd name="connsiteY15" fmla="*/ 299948 h 4774589"/>
              <a:gd name="connsiteX16" fmla="*/ 2495394 w 4319035"/>
              <a:gd name="connsiteY16" fmla="*/ 0 h 4774589"/>
              <a:gd name="connsiteX17" fmla="*/ 4319035 w 4319035"/>
              <a:gd name="connsiteY17" fmla="*/ 4774589 h 4774589"/>
              <a:gd name="connsiteX18" fmla="*/ 13830 w 4319035"/>
              <a:gd name="connsiteY18" fmla="*/ 4774589 h 4774589"/>
              <a:gd name="connsiteX0" fmla="*/ 13830 w 4319035"/>
              <a:gd name="connsiteY0" fmla="*/ 4774589 h 4774589"/>
              <a:gd name="connsiteX1" fmla="*/ 231823 w 4319035"/>
              <a:gd name="connsiteY1" fmla="*/ 4328540 h 4774589"/>
              <a:gd name="connsiteX2" fmla="*/ 811686 w 4319035"/>
              <a:gd name="connsiteY2" fmla="*/ 4384296 h 4774589"/>
              <a:gd name="connsiteX3" fmla="*/ 577511 w 4319035"/>
              <a:gd name="connsiteY3" fmla="*/ 3826735 h 4774589"/>
              <a:gd name="connsiteX4" fmla="*/ 555208 w 4319035"/>
              <a:gd name="connsiteY4" fmla="*/ 3291477 h 4774589"/>
              <a:gd name="connsiteX5" fmla="*/ 845140 w 4319035"/>
              <a:gd name="connsiteY5" fmla="*/ 2912335 h 4774589"/>
              <a:gd name="connsiteX6" fmla="*/ 1001257 w 4319035"/>
              <a:gd name="connsiteY6" fmla="*/ 2689311 h 4774589"/>
              <a:gd name="connsiteX7" fmla="*/ 1257734 w 4319035"/>
              <a:gd name="connsiteY7" fmla="*/ 2533194 h 4774589"/>
              <a:gd name="connsiteX8" fmla="*/ 1525364 w 4319035"/>
              <a:gd name="connsiteY8" fmla="*/ 2265565 h 4774589"/>
              <a:gd name="connsiteX9" fmla="*/ 1268885 w 4319035"/>
              <a:gd name="connsiteY9" fmla="*/ 1919876 h 4774589"/>
              <a:gd name="connsiteX10" fmla="*/ 1458456 w 4319035"/>
              <a:gd name="connsiteY10" fmla="*/ 1585340 h 4774589"/>
              <a:gd name="connsiteX11" fmla="*/ 1726514 w 4319035"/>
              <a:gd name="connsiteY11" fmla="*/ 1503851 h 4774589"/>
              <a:gd name="connsiteX12" fmla="*/ 1867191 w 4319035"/>
              <a:gd name="connsiteY12" fmla="*/ 1204912 h 4774589"/>
              <a:gd name="connsiteX13" fmla="*/ 1744098 w 4319035"/>
              <a:gd name="connsiteY13" fmla="*/ 694958 h 4774589"/>
              <a:gd name="connsiteX14" fmla="*/ 1942675 w 4319035"/>
              <a:gd name="connsiteY14" fmla="*/ 399450 h 4774589"/>
              <a:gd name="connsiteX15" fmla="*/ 2230034 w 4319035"/>
              <a:gd name="connsiteY15" fmla="*/ 299948 h 4774589"/>
              <a:gd name="connsiteX16" fmla="*/ 2495394 w 4319035"/>
              <a:gd name="connsiteY16" fmla="*/ 0 h 4774589"/>
              <a:gd name="connsiteX17" fmla="*/ 4319035 w 4319035"/>
              <a:gd name="connsiteY17" fmla="*/ 4774589 h 4774589"/>
              <a:gd name="connsiteX18" fmla="*/ 13830 w 4319035"/>
              <a:gd name="connsiteY18" fmla="*/ 4774589 h 4774589"/>
              <a:gd name="connsiteX0" fmla="*/ 13830 w 4319035"/>
              <a:gd name="connsiteY0" fmla="*/ 4774589 h 4774589"/>
              <a:gd name="connsiteX1" fmla="*/ 231823 w 4319035"/>
              <a:gd name="connsiteY1" fmla="*/ 4328540 h 4774589"/>
              <a:gd name="connsiteX2" fmla="*/ 811686 w 4319035"/>
              <a:gd name="connsiteY2" fmla="*/ 4384296 h 4774589"/>
              <a:gd name="connsiteX3" fmla="*/ 577511 w 4319035"/>
              <a:gd name="connsiteY3" fmla="*/ 3826735 h 4774589"/>
              <a:gd name="connsiteX4" fmla="*/ 555208 w 4319035"/>
              <a:gd name="connsiteY4" fmla="*/ 3291477 h 4774589"/>
              <a:gd name="connsiteX5" fmla="*/ 845140 w 4319035"/>
              <a:gd name="connsiteY5" fmla="*/ 2912335 h 4774589"/>
              <a:gd name="connsiteX6" fmla="*/ 1001257 w 4319035"/>
              <a:gd name="connsiteY6" fmla="*/ 2689311 h 4774589"/>
              <a:gd name="connsiteX7" fmla="*/ 1257734 w 4319035"/>
              <a:gd name="connsiteY7" fmla="*/ 2533194 h 4774589"/>
              <a:gd name="connsiteX8" fmla="*/ 1525364 w 4319035"/>
              <a:gd name="connsiteY8" fmla="*/ 2265565 h 4774589"/>
              <a:gd name="connsiteX9" fmla="*/ 1268885 w 4319035"/>
              <a:gd name="connsiteY9" fmla="*/ 1919876 h 4774589"/>
              <a:gd name="connsiteX10" fmla="*/ 1458456 w 4319035"/>
              <a:gd name="connsiteY10" fmla="*/ 1585340 h 4774589"/>
              <a:gd name="connsiteX11" fmla="*/ 1726514 w 4319035"/>
              <a:gd name="connsiteY11" fmla="*/ 1503851 h 4774589"/>
              <a:gd name="connsiteX12" fmla="*/ 1867191 w 4319035"/>
              <a:gd name="connsiteY12" fmla="*/ 1204912 h 4774589"/>
              <a:gd name="connsiteX13" fmla="*/ 1744098 w 4319035"/>
              <a:gd name="connsiteY13" fmla="*/ 694958 h 4774589"/>
              <a:gd name="connsiteX14" fmla="*/ 1942675 w 4319035"/>
              <a:gd name="connsiteY14" fmla="*/ 399450 h 4774589"/>
              <a:gd name="connsiteX15" fmla="*/ 2230034 w 4319035"/>
              <a:gd name="connsiteY15" fmla="*/ 299948 h 4774589"/>
              <a:gd name="connsiteX16" fmla="*/ 2495394 w 4319035"/>
              <a:gd name="connsiteY16" fmla="*/ 0 h 4774589"/>
              <a:gd name="connsiteX17" fmla="*/ 4319035 w 4319035"/>
              <a:gd name="connsiteY17" fmla="*/ 4774589 h 4774589"/>
              <a:gd name="connsiteX18" fmla="*/ 13830 w 4319035"/>
              <a:gd name="connsiteY18" fmla="*/ 4774589 h 4774589"/>
              <a:gd name="connsiteX0" fmla="*/ 13830 w 4319035"/>
              <a:gd name="connsiteY0" fmla="*/ 4774589 h 4774589"/>
              <a:gd name="connsiteX1" fmla="*/ 231823 w 4319035"/>
              <a:gd name="connsiteY1" fmla="*/ 4328540 h 4774589"/>
              <a:gd name="connsiteX2" fmla="*/ 811686 w 4319035"/>
              <a:gd name="connsiteY2" fmla="*/ 4384296 h 4774589"/>
              <a:gd name="connsiteX3" fmla="*/ 577511 w 4319035"/>
              <a:gd name="connsiteY3" fmla="*/ 3826735 h 4774589"/>
              <a:gd name="connsiteX4" fmla="*/ 555208 w 4319035"/>
              <a:gd name="connsiteY4" fmla="*/ 3291477 h 4774589"/>
              <a:gd name="connsiteX5" fmla="*/ 845140 w 4319035"/>
              <a:gd name="connsiteY5" fmla="*/ 2912335 h 4774589"/>
              <a:gd name="connsiteX6" fmla="*/ 1001257 w 4319035"/>
              <a:gd name="connsiteY6" fmla="*/ 2689311 h 4774589"/>
              <a:gd name="connsiteX7" fmla="*/ 1257734 w 4319035"/>
              <a:gd name="connsiteY7" fmla="*/ 2533194 h 4774589"/>
              <a:gd name="connsiteX8" fmla="*/ 1525364 w 4319035"/>
              <a:gd name="connsiteY8" fmla="*/ 2265565 h 4774589"/>
              <a:gd name="connsiteX9" fmla="*/ 1268885 w 4319035"/>
              <a:gd name="connsiteY9" fmla="*/ 1919876 h 4774589"/>
              <a:gd name="connsiteX10" fmla="*/ 1458456 w 4319035"/>
              <a:gd name="connsiteY10" fmla="*/ 1585340 h 4774589"/>
              <a:gd name="connsiteX11" fmla="*/ 1726514 w 4319035"/>
              <a:gd name="connsiteY11" fmla="*/ 1503851 h 4774589"/>
              <a:gd name="connsiteX12" fmla="*/ 1867191 w 4319035"/>
              <a:gd name="connsiteY12" fmla="*/ 1204912 h 4774589"/>
              <a:gd name="connsiteX13" fmla="*/ 1744098 w 4319035"/>
              <a:gd name="connsiteY13" fmla="*/ 694958 h 4774589"/>
              <a:gd name="connsiteX14" fmla="*/ 1942675 w 4319035"/>
              <a:gd name="connsiteY14" fmla="*/ 399450 h 4774589"/>
              <a:gd name="connsiteX15" fmla="*/ 2230034 w 4319035"/>
              <a:gd name="connsiteY15" fmla="*/ 299948 h 4774589"/>
              <a:gd name="connsiteX16" fmla="*/ 2495394 w 4319035"/>
              <a:gd name="connsiteY16" fmla="*/ 0 h 4774589"/>
              <a:gd name="connsiteX17" fmla="*/ 4319035 w 4319035"/>
              <a:gd name="connsiteY17" fmla="*/ 4774589 h 4774589"/>
              <a:gd name="connsiteX18" fmla="*/ 13830 w 4319035"/>
              <a:gd name="connsiteY18" fmla="*/ 4774589 h 4774589"/>
              <a:gd name="connsiteX0" fmla="*/ 13830 w 4319035"/>
              <a:gd name="connsiteY0" fmla="*/ 4774589 h 4774589"/>
              <a:gd name="connsiteX1" fmla="*/ 231823 w 4319035"/>
              <a:gd name="connsiteY1" fmla="*/ 4328540 h 4774589"/>
              <a:gd name="connsiteX2" fmla="*/ 811686 w 4319035"/>
              <a:gd name="connsiteY2" fmla="*/ 4384296 h 4774589"/>
              <a:gd name="connsiteX3" fmla="*/ 577511 w 4319035"/>
              <a:gd name="connsiteY3" fmla="*/ 3826735 h 4774589"/>
              <a:gd name="connsiteX4" fmla="*/ 555208 w 4319035"/>
              <a:gd name="connsiteY4" fmla="*/ 3291477 h 4774589"/>
              <a:gd name="connsiteX5" fmla="*/ 845140 w 4319035"/>
              <a:gd name="connsiteY5" fmla="*/ 2912335 h 4774589"/>
              <a:gd name="connsiteX6" fmla="*/ 1001257 w 4319035"/>
              <a:gd name="connsiteY6" fmla="*/ 2689311 h 4774589"/>
              <a:gd name="connsiteX7" fmla="*/ 1257734 w 4319035"/>
              <a:gd name="connsiteY7" fmla="*/ 2533194 h 4774589"/>
              <a:gd name="connsiteX8" fmla="*/ 1525364 w 4319035"/>
              <a:gd name="connsiteY8" fmla="*/ 2265565 h 4774589"/>
              <a:gd name="connsiteX9" fmla="*/ 1268885 w 4319035"/>
              <a:gd name="connsiteY9" fmla="*/ 1919876 h 4774589"/>
              <a:gd name="connsiteX10" fmla="*/ 1458456 w 4319035"/>
              <a:gd name="connsiteY10" fmla="*/ 1585340 h 4774589"/>
              <a:gd name="connsiteX11" fmla="*/ 1726514 w 4319035"/>
              <a:gd name="connsiteY11" fmla="*/ 1503851 h 4774589"/>
              <a:gd name="connsiteX12" fmla="*/ 1867191 w 4319035"/>
              <a:gd name="connsiteY12" fmla="*/ 1204912 h 4774589"/>
              <a:gd name="connsiteX13" fmla="*/ 1744098 w 4319035"/>
              <a:gd name="connsiteY13" fmla="*/ 694958 h 4774589"/>
              <a:gd name="connsiteX14" fmla="*/ 1942675 w 4319035"/>
              <a:gd name="connsiteY14" fmla="*/ 399450 h 4774589"/>
              <a:gd name="connsiteX15" fmla="*/ 2230034 w 4319035"/>
              <a:gd name="connsiteY15" fmla="*/ 299948 h 4774589"/>
              <a:gd name="connsiteX16" fmla="*/ 2495394 w 4319035"/>
              <a:gd name="connsiteY16" fmla="*/ 0 h 4774589"/>
              <a:gd name="connsiteX17" fmla="*/ 4319035 w 4319035"/>
              <a:gd name="connsiteY17" fmla="*/ 4774589 h 4774589"/>
              <a:gd name="connsiteX18" fmla="*/ 13830 w 4319035"/>
              <a:gd name="connsiteY18" fmla="*/ 4774589 h 4774589"/>
              <a:gd name="connsiteX0" fmla="*/ 13830 w 4319035"/>
              <a:gd name="connsiteY0" fmla="*/ 4774589 h 4774589"/>
              <a:gd name="connsiteX1" fmla="*/ 231823 w 4319035"/>
              <a:gd name="connsiteY1" fmla="*/ 4328540 h 4774589"/>
              <a:gd name="connsiteX2" fmla="*/ 811686 w 4319035"/>
              <a:gd name="connsiteY2" fmla="*/ 4384296 h 4774589"/>
              <a:gd name="connsiteX3" fmla="*/ 577511 w 4319035"/>
              <a:gd name="connsiteY3" fmla="*/ 3826735 h 4774589"/>
              <a:gd name="connsiteX4" fmla="*/ 555208 w 4319035"/>
              <a:gd name="connsiteY4" fmla="*/ 3291477 h 4774589"/>
              <a:gd name="connsiteX5" fmla="*/ 845140 w 4319035"/>
              <a:gd name="connsiteY5" fmla="*/ 2912335 h 4774589"/>
              <a:gd name="connsiteX6" fmla="*/ 1001257 w 4319035"/>
              <a:gd name="connsiteY6" fmla="*/ 2689311 h 4774589"/>
              <a:gd name="connsiteX7" fmla="*/ 1257734 w 4319035"/>
              <a:gd name="connsiteY7" fmla="*/ 2533194 h 4774589"/>
              <a:gd name="connsiteX8" fmla="*/ 1525364 w 4319035"/>
              <a:gd name="connsiteY8" fmla="*/ 2265565 h 4774589"/>
              <a:gd name="connsiteX9" fmla="*/ 1268885 w 4319035"/>
              <a:gd name="connsiteY9" fmla="*/ 1919876 h 4774589"/>
              <a:gd name="connsiteX10" fmla="*/ 1458456 w 4319035"/>
              <a:gd name="connsiteY10" fmla="*/ 1585340 h 4774589"/>
              <a:gd name="connsiteX11" fmla="*/ 1726514 w 4319035"/>
              <a:gd name="connsiteY11" fmla="*/ 1503851 h 4774589"/>
              <a:gd name="connsiteX12" fmla="*/ 1867191 w 4319035"/>
              <a:gd name="connsiteY12" fmla="*/ 1204912 h 4774589"/>
              <a:gd name="connsiteX13" fmla="*/ 1744098 w 4319035"/>
              <a:gd name="connsiteY13" fmla="*/ 694958 h 4774589"/>
              <a:gd name="connsiteX14" fmla="*/ 1942675 w 4319035"/>
              <a:gd name="connsiteY14" fmla="*/ 399450 h 4774589"/>
              <a:gd name="connsiteX15" fmla="*/ 2230034 w 4319035"/>
              <a:gd name="connsiteY15" fmla="*/ 299948 h 4774589"/>
              <a:gd name="connsiteX16" fmla="*/ 2495394 w 4319035"/>
              <a:gd name="connsiteY16" fmla="*/ 0 h 4774589"/>
              <a:gd name="connsiteX17" fmla="*/ 4319035 w 4319035"/>
              <a:gd name="connsiteY17" fmla="*/ 4774589 h 4774589"/>
              <a:gd name="connsiteX18" fmla="*/ 13830 w 4319035"/>
              <a:gd name="connsiteY18" fmla="*/ 4774589 h 4774589"/>
              <a:gd name="connsiteX0" fmla="*/ 13830 w 4319035"/>
              <a:gd name="connsiteY0" fmla="*/ 4774589 h 4774589"/>
              <a:gd name="connsiteX1" fmla="*/ 231823 w 4319035"/>
              <a:gd name="connsiteY1" fmla="*/ 4328540 h 4774589"/>
              <a:gd name="connsiteX2" fmla="*/ 811686 w 4319035"/>
              <a:gd name="connsiteY2" fmla="*/ 4384296 h 4774589"/>
              <a:gd name="connsiteX3" fmla="*/ 577511 w 4319035"/>
              <a:gd name="connsiteY3" fmla="*/ 3826735 h 4774589"/>
              <a:gd name="connsiteX4" fmla="*/ 555208 w 4319035"/>
              <a:gd name="connsiteY4" fmla="*/ 3291477 h 4774589"/>
              <a:gd name="connsiteX5" fmla="*/ 845140 w 4319035"/>
              <a:gd name="connsiteY5" fmla="*/ 2912335 h 4774589"/>
              <a:gd name="connsiteX6" fmla="*/ 1001257 w 4319035"/>
              <a:gd name="connsiteY6" fmla="*/ 2689311 h 4774589"/>
              <a:gd name="connsiteX7" fmla="*/ 1257734 w 4319035"/>
              <a:gd name="connsiteY7" fmla="*/ 2533194 h 4774589"/>
              <a:gd name="connsiteX8" fmla="*/ 1525364 w 4319035"/>
              <a:gd name="connsiteY8" fmla="*/ 2265565 h 4774589"/>
              <a:gd name="connsiteX9" fmla="*/ 1268885 w 4319035"/>
              <a:gd name="connsiteY9" fmla="*/ 1919876 h 4774589"/>
              <a:gd name="connsiteX10" fmla="*/ 1458456 w 4319035"/>
              <a:gd name="connsiteY10" fmla="*/ 1585340 h 4774589"/>
              <a:gd name="connsiteX11" fmla="*/ 1726514 w 4319035"/>
              <a:gd name="connsiteY11" fmla="*/ 1503851 h 4774589"/>
              <a:gd name="connsiteX12" fmla="*/ 1867191 w 4319035"/>
              <a:gd name="connsiteY12" fmla="*/ 1204912 h 4774589"/>
              <a:gd name="connsiteX13" fmla="*/ 1744098 w 4319035"/>
              <a:gd name="connsiteY13" fmla="*/ 694958 h 4774589"/>
              <a:gd name="connsiteX14" fmla="*/ 1942675 w 4319035"/>
              <a:gd name="connsiteY14" fmla="*/ 399450 h 4774589"/>
              <a:gd name="connsiteX15" fmla="*/ 2230034 w 4319035"/>
              <a:gd name="connsiteY15" fmla="*/ 299948 h 4774589"/>
              <a:gd name="connsiteX16" fmla="*/ 2495394 w 4319035"/>
              <a:gd name="connsiteY16" fmla="*/ 0 h 4774589"/>
              <a:gd name="connsiteX17" fmla="*/ 4319035 w 4319035"/>
              <a:gd name="connsiteY17" fmla="*/ 4774589 h 4774589"/>
              <a:gd name="connsiteX18" fmla="*/ 13830 w 4319035"/>
              <a:gd name="connsiteY18" fmla="*/ 4774589 h 4774589"/>
              <a:gd name="connsiteX0" fmla="*/ 13830 w 4319035"/>
              <a:gd name="connsiteY0" fmla="*/ 4774589 h 4774589"/>
              <a:gd name="connsiteX1" fmla="*/ 231823 w 4319035"/>
              <a:gd name="connsiteY1" fmla="*/ 4328540 h 4774589"/>
              <a:gd name="connsiteX2" fmla="*/ 811686 w 4319035"/>
              <a:gd name="connsiteY2" fmla="*/ 4384296 h 4774589"/>
              <a:gd name="connsiteX3" fmla="*/ 577511 w 4319035"/>
              <a:gd name="connsiteY3" fmla="*/ 3826735 h 4774589"/>
              <a:gd name="connsiteX4" fmla="*/ 555208 w 4319035"/>
              <a:gd name="connsiteY4" fmla="*/ 3291477 h 4774589"/>
              <a:gd name="connsiteX5" fmla="*/ 845140 w 4319035"/>
              <a:gd name="connsiteY5" fmla="*/ 2912335 h 4774589"/>
              <a:gd name="connsiteX6" fmla="*/ 1001257 w 4319035"/>
              <a:gd name="connsiteY6" fmla="*/ 2689311 h 4774589"/>
              <a:gd name="connsiteX7" fmla="*/ 1257734 w 4319035"/>
              <a:gd name="connsiteY7" fmla="*/ 2533194 h 4774589"/>
              <a:gd name="connsiteX8" fmla="*/ 1525364 w 4319035"/>
              <a:gd name="connsiteY8" fmla="*/ 2265565 h 4774589"/>
              <a:gd name="connsiteX9" fmla="*/ 1268885 w 4319035"/>
              <a:gd name="connsiteY9" fmla="*/ 1919876 h 4774589"/>
              <a:gd name="connsiteX10" fmla="*/ 1458456 w 4319035"/>
              <a:gd name="connsiteY10" fmla="*/ 1585340 h 4774589"/>
              <a:gd name="connsiteX11" fmla="*/ 1726514 w 4319035"/>
              <a:gd name="connsiteY11" fmla="*/ 1503851 h 4774589"/>
              <a:gd name="connsiteX12" fmla="*/ 1867191 w 4319035"/>
              <a:gd name="connsiteY12" fmla="*/ 1204912 h 4774589"/>
              <a:gd name="connsiteX13" fmla="*/ 1744098 w 4319035"/>
              <a:gd name="connsiteY13" fmla="*/ 694958 h 4774589"/>
              <a:gd name="connsiteX14" fmla="*/ 1942675 w 4319035"/>
              <a:gd name="connsiteY14" fmla="*/ 399450 h 4774589"/>
              <a:gd name="connsiteX15" fmla="*/ 2230034 w 4319035"/>
              <a:gd name="connsiteY15" fmla="*/ 299948 h 4774589"/>
              <a:gd name="connsiteX16" fmla="*/ 2495394 w 4319035"/>
              <a:gd name="connsiteY16" fmla="*/ 0 h 4774589"/>
              <a:gd name="connsiteX17" fmla="*/ 2740847 w 4319035"/>
              <a:gd name="connsiteY17" fmla="*/ 459067 h 4774589"/>
              <a:gd name="connsiteX18" fmla="*/ 4319035 w 4319035"/>
              <a:gd name="connsiteY18" fmla="*/ 4774589 h 4774589"/>
              <a:gd name="connsiteX19" fmla="*/ 13830 w 4319035"/>
              <a:gd name="connsiteY19" fmla="*/ 4774589 h 4774589"/>
              <a:gd name="connsiteX0" fmla="*/ 13830 w 4319035"/>
              <a:gd name="connsiteY0" fmla="*/ 4774589 h 4774589"/>
              <a:gd name="connsiteX1" fmla="*/ 231823 w 4319035"/>
              <a:gd name="connsiteY1" fmla="*/ 4328540 h 4774589"/>
              <a:gd name="connsiteX2" fmla="*/ 811686 w 4319035"/>
              <a:gd name="connsiteY2" fmla="*/ 4384296 h 4774589"/>
              <a:gd name="connsiteX3" fmla="*/ 577511 w 4319035"/>
              <a:gd name="connsiteY3" fmla="*/ 3826735 h 4774589"/>
              <a:gd name="connsiteX4" fmla="*/ 555208 w 4319035"/>
              <a:gd name="connsiteY4" fmla="*/ 3291477 h 4774589"/>
              <a:gd name="connsiteX5" fmla="*/ 845140 w 4319035"/>
              <a:gd name="connsiteY5" fmla="*/ 2912335 h 4774589"/>
              <a:gd name="connsiteX6" fmla="*/ 1001257 w 4319035"/>
              <a:gd name="connsiteY6" fmla="*/ 2689311 h 4774589"/>
              <a:gd name="connsiteX7" fmla="*/ 1257734 w 4319035"/>
              <a:gd name="connsiteY7" fmla="*/ 2533194 h 4774589"/>
              <a:gd name="connsiteX8" fmla="*/ 1525364 w 4319035"/>
              <a:gd name="connsiteY8" fmla="*/ 2265565 h 4774589"/>
              <a:gd name="connsiteX9" fmla="*/ 1268885 w 4319035"/>
              <a:gd name="connsiteY9" fmla="*/ 1919876 h 4774589"/>
              <a:gd name="connsiteX10" fmla="*/ 1458456 w 4319035"/>
              <a:gd name="connsiteY10" fmla="*/ 1585340 h 4774589"/>
              <a:gd name="connsiteX11" fmla="*/ 1726514 w 4319035"/>
              <a:gd name="connsiteY11" fmla="*/ 1503851 h 4774589"/>
              <a:gd name="connsiteX12" fmla="*/ 1867191 w 4319035"/>
              <a:gd name="connsiteY12" fmla="*/ 1204912 h 4774589"/>
              <a:gd name="connsiteX13" fmla="*/ 1744098 w 4319035"/>
              <a:gd name="connsiteY13" fmla="*/ 694958 h 4774589"/>
              <a:gd name="connsiteX14" fmla="*/ 1942675 w 4319035"/>
              <a:gd name="connsiteY14" fmla="*/ 399450 h 4774589"/>
              <a:gd name="connsiteX15" fmla="*/ 2230034 w 4319035"/>
              <a:gd name="connsiteY15" fmla="*/ 299948 h 4774589"/>
              <a:gd name="connsiteX16" fmla="*/ 2495394 w 4319035"/>
              <a:gd name="connsiteY16" fmla="*/ 0 h 4774589"/>
              <a:gd name="connsiteX17" fmla="*/ 2740847 w 4319035"/>
              <a:gd name="connsiteY17" fmla="*/ 459067 h 4774589"/>
              <a:gd name="connsiteX18" fmla="*/ 4319035 w 4319035"/>
              <a:gd name="connsiteY18" fmla="*/ 4774589 h 4774589"/>
              <a:gd name="connsiteX19" fmla="*/ 13830 w 4319035"/>
              <a:gd name="connsiteY19" fmla="*/ 4774589 h 4774589"/>
              <a:gd name="connsiteX0" fmla="*/ 13830 w 4319035"/>
              <a:gd name="connsiteY0" fmla="*/ 4774589 h 4774589"/>
              <a:gd name="connsiteX1" fmla="*/ 231823 w 4319035"/>
              <a:gd name="connsiteY1" fmla="*/ 4328540 h 4774589"/>
              <a:gd name="connsiteX2" fmla="*/ 811686 w 4319035"/>
              <a:gd name="connsiteY2" fmla="*/ 4384296 h 4774589"/>
              <a:gd name="connsiteX3" fmla="*/ 577511 w 4319035"/>
              <a:gd name="connsiteY3" fmla="*/ 3826735 h 4774589"/>
              <a:gd name="connsiteX4" fmla="*/ 555208 w 4319035"/>
              <a:gd name="connsiteY4" fmla="*/ 3291477 h 4774589"/>
              <a:gd name="connsiteX5" fmla="*/ 845140 w 4319035"/>
              <a:gd name="connsiteY5" fmla="*/ 2912335 h 4774589"/>
              <a:gd name="connsiteX6" fmla="*/ 1001257 w 4319035"/>
              <a:gd name="connsiteY6" fmla="*/ 2689311 h 4774589"/>
              <a:gd name="connsiteX7" fmla="*/ 1257734 w 4319035"/>
              <a:gd name="connsiteY7" fmla="*/ 2533194 h 4774589"/>
              <a:gd name="connsiteX8" fmla="*/ 1525364 w 4319035"/>
              <a:gd name="connsiteY8" fmla="*/ 2265565 h 4774589"/>
              <a:gd name="connsiteX9" fmla="*/ 1268885 w 4319035"/>
              <a:gd name="connsiteY9" fmla="*/ 1919876 h 4774589"/>
              <a:gd name="connsiteX10" fmla="*/ 1458456 w 4319035"/>
              <a:gd name="connsiteY10" fmla="*/ 1585340 h 4774589"/>
              <a:gd name="connsiteX11" fmla="*/ 1726514 w 4319035"/>
              <a:gd name="connsiteY11" fmla="*/ 1503851 h 4774589"/>
              <a:gd name="connsiteX12" fmla="*/ 1867191 w 4319035"/>
              <a:gd name="connsiteY12" fmla="*/ 1204912 h 4774589"/>
              <a:gd name="connsiteX13" fmla="*/ 1744098 w 4319035"/>
              <a:gd name="connsiteY13" fmla="*/ 694958 h 4774589"/>
              <a:gd name="connsiteX14" fmla="*/ 1942675 w 4319035"/>
              <a:gd name="connsiteY14" fmla="*/ 399450 h 4774589"/>
              <a:gd name="connsiteX15" fmla="*/ 2230034 w 4319035"/>
              <a:gd name="connsiteY15" fmla="*/ 299948 h 4774589"/>
              <a:gd name="connsiteX16" fmla="*/ 2495394 w 4319035"/>
              <a:gd name="connsiteY16" fmla="*/ 0 h 4774589"/>
              <a:gd name="connsiteX17" fmla="*/ 2740847 w 4319035"/>
              <a:gd name="connsiteY17" fmla="*/ 459067 h 4774589"/>
              <a:gd name="connsiteX18" fmla="*/ 2774301 w 4319035"/>
              <a:gd name="connsiteY18" fmla="*/ 748999 h 4774589"/>
              <a:gd name="connsiteX19" fmla="*/ 4319035 w 4319035"/>
              <a:gd name="connsiteY19" fmla="*/ 4774589 h 4774589"/>
              <a:gd name="connsiteX20" fmla="*/ 13830 w 4319035"/>
              <a:gd name="connsiteY20" fmla="*/ 4774589 h 4774589"/>
              <a:gd name="connsiteX0" fmla="*/ 13830 w 4319035"/>
              <a:gd name="connsiteY0" fmla="*/ 4774589 h 4774589"/>
              <a:gd name="connsiteX1" fmla="*/ 231823 w 4319035"/>
              <a:gd name="connsiteY1" fmla="*/ 4328540 h 4774589"/>
              <a:gd name="connsiteX2" fmla="*/ 811686 w 4319035"/>
              <a:gd name="connsiteY2" fmla="*/ 4384296 h 4774589"/>
              <a:gd name="connsiteX3" fmla="*/ 577511 w 4319035"/>
              <a:gd name="connsiteY3" fmla="*/ 3826735 h 4774589"/>
              <a:gd name="connsiteX4" fmla="*/ 555208 w 4319035"/>
              <a:gd name="connsiteY4" fmla="*/ 3291477 h 4774589"/>
              <a:gd name="connsiteX5" fmla="*/ 845140 w 4319035"/>
              <a:gd name="connsiteY5" fmla="*/ 2912335 h 4774589"/>
              <a:gd name="connsiteX6" fmla="*/ 1001257 w 4319035"/>
              <a:gd name="connsiteY6" fmla="*/ 2689311 h 4774589"/>
              <a:gd name="connsiteX7" fmla="*/ 1257734 w 4319035"/>
              <a:gd name="connsiteY7" fmla="*/ 2533194 h 4774589"/>
              <a:gd name="connsiteX8" fmla="*/ 1525364 w 4319035"/>
              <a:gd name="connsiteY8" fmla="*/ 2265565 h 4774589"/>
              <a:gd name="connsiteX9" fmla="*/ 1268885 w 4319035"/>
              <a:gd name="connsiteY9" fmla="*/ 1919876 h 4774589"/>
              <a:gd name="connsiteX10" fmla="*/ 1458456 w 4319035"/>
              <a:gd name="connsiteY10" fmla="*/ 1585340 h 4774589"/>
              <a:gd name="connsiteX11" fmla="*/ 1726514 w 4319035"/>
              <a:gd name="connsiteY11" fmla="*/ 1503851 h 4774589"/>
              <a:gd name="connsiteX12" fmla="*/ 1867191 w 4319035"/>
              <a:gd name="connsiteY12" fmla="*/ 1204912 h 4774589"/>
              <a:gd name="connsiteX13" fmla="*/ 1744098 w 4319035"/>
              <a:gd name="connsiteY13" fmla="*/ 694958 h 4774589"/>
              <a:gd name="connsiteX14" fmla="*/ 1942675 w 4319035"/>
              <a:gd name="connsiteY14" fmla="*/ 399450 h 4774589"/>
              <a:gd name="connsiteX15" fmla="*/ 2230034 w 4319035"/>
              <a:gd name="connsiteY15" fmla="*/ 299948 h 4774589"/>
              <a:gd name="connsiteX16" fmla="*/ 2495394 w 4319035"/>
              <a:gd name="connsiteY16" fmla="*/ 0 h 4774589"/>
              <a:gd name="connsiteX17" fmla="*/ 2740847 w 4319035"/>
              <a:gd name="connsiteY17" fmla="*/ 459067 h 4774589"/>
              <a:gd name="connsiteX18" fmla="*/ 2774301 w 4319035"/>
              <a:gd name="connsiteY18" fmla="*/ 748999 h 4774589"/>
              <a:gd name="connsiteX19" fmla="*/ 2729696 w 4319035"/>
              <a:gd name="connsiteY19" fmla="*/ 1072384 h 4774589"/>
              <a:gd name="connsiteX20" fmla="*/ 4319035 w 4319035"/>
              <a:gd name="connsiteY20" fmla="*/ 4774589 h 4774589"/>
              <a:gd name="connsiteX21" fmla="*/ 13830 w 4319035"/>
              <a:gd name="connsiteY21" fmla="*/ 4774589 h 4774589"/>
              <a:gd name="connsiteX0" fmla="*/ 13830 w 4319035"/>
              <a:gd name="connsiteY0" fmla="*/ 4774589 h 4774589"/>
              <a:gd name="connsiteX1" fmla="*/ 231823 w 4319035"/>
              <a:gd name="connsiteY1" fmla="*/ 4328540 h 4774589"/>
              <a:gd name="connsiteX2" fmla="*/ 811686 w 4319035"/>
              <a:gd name="connsiteY2" fmla="*/ 4384296 h 4774589"/>
              <a:gd name="connsiteX3" fmla="*/ 577511 w 4319035"/>
              <a:gd name="connsiteY3" fmla="*/ 3826735 h 4774589"/>
              <a:gd name="connsiteX4" fmla="*/ 555208 w 4319035"/>
              <a:gd name="connsiteY4" fmla="*/ 3291477 h 4774589"/>
              <a:gd name="connsiteX5" fmla="*/ 845140 w 4319035"/>
              <a:gd name="connsiteY5" fmla="*/ 2912335 h 4774589"/>
              <a:gd name="connsiteX6" fmla="*/ 1001257 w 4319035"/>
              <a:gd name="connsiteY6" fmla="*/ 2689311 h 4774589"/>
              <a:gd name="connsiteX7" fmla="*/ 1257734 w 4319035"/>
              <a:gd name="connsiteY7" fmla="*/ 2533194 h 4774589"/>
              <a:gd name="connsiteX8" fmla="*/ 1525364 w 4319035"/>
              <a:gd name="connsiteY8" fmla="*/ 2265565 h 4774589"/>
              <a:gd name="connsiteX9" fmla="*/ 1268885 w 4319035"/>
              <a:gd name="connsiteY9" fmla="*/ 1919876 h 4774589"/>
              <a:gd name="connsiteX10" fmla="*/ 1458456 w 4319035"/>
              <a:gd name="connsiteY10" fmla="*/ 1585340 h 4774589"/>
              <a:gd name="connsiteX11" fmla="*/ 1726514 w 4319035"/>
              <a:gd name="connsiteY11" fmla="*/ 1503851 h 4774589"/>
              <a:gd name="connsiteX12" fmla="*/ 1867191 w 4319035"/>
              <a:gd name="connsiteY12" fmla="*/ 1204912 h 4774589"/>
              <a:gd name="connsiteX13" fmla="*/ 1744098 w 4319035"/>
              <a:gd name="connsiteY13" fmla="*/ 694958 h 4774589"/>
              <a:gd name="connsiteX14" fmla="*/ 1942675 w 4319035"/>
              <a:gd name="connsiteY14" fmla="*/ 399450 h 4774589"/>
              <a:gd name="connsiteX15" fmla="*/ 2230034 w 4319035"/>
              <a:gd name="connsiteY15" fmla="*/ 299948 h 4774589"/>
              <a:gd name="connsiteX16" fmla="*/ 2495394 w 4319035"/>
              <a:gd name="connsiteY16" fmla="*/ 0 h 4774589"/>
              <a:gd name="connsiteX17" fmla="*/ 2740847 w 4319035"/>
              <a:gd name="connsiteY17" fmla="*/ 459067 h 4774589"/>
              <a:gd name="connsiteX18" fmla="*/ 2774301 w 4319035"/>
              <a:gd name="connsiteY18" fmla="*/ 748999 h 4774589"/>
              <a:gd name="connsiteX19" fmla="*/ 2729696 w 4319035"/>
              <a:gd name="connsiteY19" fmla="*/ 1072384 h 4774589"/>
              <a:gd name="connsiteX20" fmla="*/ 3220350 w 4319035"/>
              <a:gd name="connsiteY20" fmla="*/ 1306560 h 4774589"/>
              <a:gd name="connsiteX21" fmla="*/ 4319035 w 4319035"/>
              <a:gd name="connsiteY21" fmla="*/ 4774589 h 4774589"/>
              <a:gd name="connsiteX22" fmla="*/ 13830 w 4319035"/>
              <a:gd name="connsiteY22" fmla="*/ 4774589 h 4774589"/>
              <a:gd name="connsiteX0" fmla="*/ 13830 w 4319035"/>
              <a:gd name="connsiteY0" fmla="*/ 4774589 h 4774589"/>
              <a:gd name="connsiteX1" fmla="*/ 231823 w 4319035"/>
              <a:gd name="connsiteY1" fmla="*/ 4328540 h 4774589"/>
              <a:gd name="connsiteX2" fmla="*/ 811686 w 4319035"/>
              <a:gd name="connsiteY2" fmla="*/ 4384296 h 4774589"/>
              <a:gd name="connsiteX3" fmla="*/ 577511 w 4319035"/>
              <a:gd name="connsiteY3" fmla="*/ 3826735 h 4774589"/>
              <a:gd name="connsiteX4" fmla="*/ 555208 w 4319035"/>
              <a:gd name="connsiteY4" fmla="*/ 3291477 h 4774589"/>
              <a:gd name="connsiteX5" fmla="*/ 845140 w 4319035"/>
              <a:gd name="connsiteY5" fmla="*/ 2912335 h 4774589"/>
              <a:gd name="connsiteX6" fmla="*/ 1001257 w 4319035"/>
              <a:gd name="connsiteY6" fmla="*/ 2689311 h 4774589"/>
              <a:gd name="connsiteX7" fmla="*/ 1257734 w 4319035"/>
              <a:gd name="connsiteY7" fmla="*/ 2533194 h 4774589"/>
              <a:gd name="connsiteX8" fmla="*/ 1525364 w 4319035"/>
              <a:gd name="connsiteY8" fmla="*/ 2265565 h 4774589"/>
              <a:gd name="connsiteX9" fmla="*/ 1268885 w 4319035"/>
              <a:gd name="connsiteY9" fmla="*/ 1919876 h 4774589"/>
              <a:gd name="connsiteX10" fmla="*/ 1458456 w 4319035"/>
              <a:gd name="connsiteY10" fmla="*/ 1585340 h 4774589"/>
              <a:gd name="connsiteX11" fmla="*/ 1726514 w 4319035"/>
              <a:gd name="connsiteY11" fmla="*/ 1503851 h 4774589"/>
              <a:gd name="connsiteX12" fmla="*/ 1867191 w 4319035"/>
              <a:gd name="connsiteY12" fmla="*/ 1204912 h 4774589"/>
              <a:gd name="connsiteX13" fmla="*/ 1744098 w 4319035"/>
              <a:gd name="connsiteY13" fmla="*/ 694958 h 4774589"/>
              <a:gd name="connsiteX14" fmla="*/ 1942675 w 4319035"/>
              <a:gd name="connsiteY14" fmla="*/ 399450 h 4774589"/>
              <a:gd name="connsiteX15" fmla="*/ 2230034 w 4319035"/>
              <a:gd name="connsiteY15" fmla="*/ 299948 h 4774589"/>
              <a:gd name="connsiteX16" fmla="*/ 2495394 w 4319035"/>
              <a:gd name="connsiteY16" fmla="*/ 0 h 4774589"/>
              <a:gd name="connsiteX17" fmla="*/ 2740847 w 4319035"/>
              <a:gd name="connsiteY17" fmla="*/ 459067 h 4774589"/>
              <a:gd name="connsiteX18" fmla="*/ 2774301 w 4319035"/>
              <a:gd name="connsiteY18" fmla="*/ 748999 h 4774589"/>
              <a:gd name="connsiteX19" fmla="*/ 2729696 w 4319035"/>
              <a:gd name="connsiteY19" fmla="*/ 1072384 h 4774589"/>
              <a:gd name="connsiteX20" fmla="*/ 3220350 w 4319035"/>
              <a:gd name="connsiteY20" fmla="*/ 1306560 h 4774589"/>
              <a:gd name="connsiteX21" fmla="*/ 3476828 w 4319035"/>
              <a:gd name="connsiteY21" fmla="*/ 1685701 h 4774589"/>
              <a:gd name="connsiteX22" fmla="*/ 4319035 w 4319035"/>
              <a:gd name="connsiteY22" fmla="*/ 4774589 h 4774589"/>
              <a:gd name="connsiteX23" fmla="*/ 13830 w 4319035"/>
              <a:gd name="connsiteY23" fmla="*/ 4774589 h 4774589"/>
              <a:gd name="connsiteX0" fmla="*/ 13830 w 4319035"/>
              <a:gd name="connsiteY0" fmla="*/ 4774589 h 4774589"/>
              <a:gd name="connsiteX1" fmla="*/ 231823 w 4319035"/>
              <a:gd name="connsiteY1" fmla="*/ 4328540 h 4774589"/>
              <a:gd name="connsiteX2" fmla="*/ 811686 w 4319035"/>
              <a:gd name="connsiteY2" fmla="*/ 4384296 h 4774589"/>
              <a:gd name="connsiteX3" fmla="*/ 577511 w 4319035"/>
              <a:gd name="connsiteY3" fmla="*/ 3826735 h 4774589"/>
              <a:gd name="connsiteX4" fmla="*/ 555208 w 4319035"/>
              <a:gd name="connsiteY4" fmla="*/ 3291477 h 4774589"/>
              <a:gd name="connsiteX5" fmla="*/ 845140 w 4319035"/>
              <a:gd name="connsiteY5" fmla="*/ 2912335 h 4774589"/>
              <a:gd name="connsiteX6" fmla="*/ 1001257 w 4319035"/>
              <a:gd name="connsiteY6" fmla="*/ 2689311 h 4774589"/>
              <a:gd name="connsiteX7" fmla="*/ 1257734 w 4319035"/>
              <a:gd name="connsiteY7" fmla="*/ 2533194 h 4774589"/>
              <a:gd name="connsiteX8" fmla="*/ 1525364 w 4319035"/>
              <a:gd name="connsiteY8" fmla="*/ 2265565 h 4774589"/>
              <a:gd name="connsiteX9" fmla="*/ 1268885 w 4319035"/>
              <a:gd name="connsiteY9" fmla="*/ 1919876 h 4774589"/>
              <a:gd name="connsiteX10" fmla="*/ 1458456 w 4319035"/>
              <a:gd name="connsiteY10" fmla="*/ 1585340 h 4774589"/>
              <a:gd name="connsiteX11" fmla="*/ 1726514 w 4319035"/>
              <a:gd name="connsiteY11" fmla="*/ 1503851 h 4774589"/>
              <a:gd name="connsiteX12" fmla="*/ 1867191 w 4319035"/>
              <a:gd name="connsiteY12" fmla="*/ 1204912 h 4774589"/>
              <a:gd name="connsiteX13" fmla="*/ 1744098 w 4319035"/>
              <a:gd name="connsiteY13" fmla="*/ 694958 h 4774589"/>
              <a:gd name="connsiteX14" fmla="*/ 1942675 w 4319035"/>
              <a:gd name="connsiteY14" fmla="*/ 399450 h 4774589"/>
              <a:gd name="connsiteX15" fmla="*/ 2230034 w 4319035"/>
              <a:gd name="connsiteY15" fmla="*/ 299948 h 4774589"/>
              <a:gd name="connsiteX16" fmla="*/ 2495394 w 4319035"/>
              <a:gd name="connsiteY16" fmla="*/ 0 h 4774589"/>
              <a:gd name="connsiteX17" fmla="*/ 2740847 w 4319035"/>
              <a:gd name="connsiteY17" fmla="*/ 459067 h 4774589"/>
              <a:gd name="connsiteX18" fmla="*/ 2774301 w 4319035"/>
              <a:gd name="connsiteY18" fmla="*/ 748999 h 4774589"/>
              <a:gd name="connsiteX19" fmla="*/ 2729696 w 4319035"/>
              <a:gd name="connsiteY19" fmla="*/ 1072384 h 4774589"/>
              <a:gd name="connsiteX20" fmla="*/ 3220350 w 4319035"/>
              <a:gd name="connsiteY20" fmla="*/ 1306560 h 4774589"/>
              <a:gd name="connsiteX21" fmla="*/ 3476828 w 4319035"/>
              <a:gd name="connsiteY21" fmla="*/ 1685701 h 4774589"/>
              <a:gd name="connsiteX22" fmla="*/ 3811364 w 4319035"/>
              <a:gd name="connsiteY22" fmla="*/ 2109448 h 4774589"/>
              <a:gd name="connsiteX23" fmla="*/ 4319035 w 4319035"/>
              <a:gd name="connsiteY23" fmla="*/ 4774589 h 4774589"/>
              <a:gd name="connsiteX24" fmla="*/ 13830 w 4319035"/>
              <a:gd name="connsiteY24" fmla="*/ 4774589 h 4774589"/>
              <a:gd name="connsiteX0" fmla="*/ 13830 w 4319035"/>
              <a:gd name="connsiteY0" fmla="*/ 4774589 h 4774589"/>
              <a:gd name="connsiteX1" fmla="*/ 231823 w 4319035"/>
              <a:gd name="connsiteY1" fmla="*/ 4328540 h 4774589"/>
              <a:gd name="connsiteX2" fmla="*/ 811686 w 4319035"/>
              <a:gd name="connsiteY2" fmla="*/ 4384296 h 4774589"/>
              <a:gd name="connsiteX3" fmla="*/ 577511 w 4319035"/>
              <a:gd name="connsiteY3" fmla="*/ 3826735 h 4774589"/>
              <a:gd name="connsiteX4" fmla="*/ 555208 w 4319035"/>
              <a:gd name="connsiteY4" fmla="*/ 3291477 h 4774589"/>
              <a:gd name="connsiteX5" fmla="*/ 845140 w 4319035"/>
              <a:gd name="connsiteY5" fmla="*/ 2912335 h 4774589"/>
              <a:gd name="connsiteX6" fmla="*/ 1001257 w 4319035"/>
              <a:gd name="connsiteY6" fmla="*/ 2689311 h 4774589"/>
              <a:gd name="connsiteX7" fmla="*/ 1257734 w 4319035"/>
              <a:gd name="connsiteY7" fmla="*/ 2533194 h 4774589"/>
              <a:gd name="connsiteX8" fmla="*/ 1525364 w 4319035"/>
              <a:gd name="connsiteY8" fmla="*/ 2265565 h 4774589"/>
              <a:gd name="connsiteX9" fmla="*/ 1268885 w 4319035"/>
              <a:gd name="connsiteY9" fmla="*/ 1919876 h 4774589"/>
              <a:gd name="connsiteX10" fmla="*/ 1458456 w 4319035"/>
              <a:gd name="connsiteY10" fmla="*/ 1585340 h 4774589"/>
              <a:gd name="connsiteX11" fmla="*/ 1726514 w 4319035"/>
              <a:gd name="connsiteY11" fmla="*/ 1503851 h 4774589"/>
              <a:gd name="connsiteX12" fmla="*/ 1867191 w 4319035"/>
              <a:gd name="connsiteY12" fmla="*/ 1204912 h 4774589"/>
              <a:gd name="connsiteX13" fmla="*/ 1744098 w 4319035"/>
              <a:gd name="connsiteY13" fmla="*/ 694958 h 4774589"/>
              <a:gd name="connsiteX14" fmla="*/ 1942675 w 4319035"/>
              <a:gd name="connsiteY14" fmla="*/ 399450 h 4774589"/>
              <a:gd name="connsiteX15" fmla="*/ 2230034 w 4319035"/>
              <a:gd name="connsiteY15" fmla="*/ 299948 h 4774589"/>
              <a:gd name="connsiteX16" fmla="*/ 2495394 w 4319035"/>
              <a:gd name="connsiteY16" fmla="*/ 0 h 4774589"/>
              <a:gd name="connsiteX17" fmla="*/ 2740847 w 4319035"/>
              <a:gd name="connsiteY17" fmla="*/ 459067 h 4774589"/>
              <a:gd name="connsiteX18" fmla="*/ 2774301 w 4319035"/>
              <a:gd name="connsiteY18" fmla="*/ 748999 h 4774589"/>
              <a:gd name="connsiteX19" fmla="*/ 2729696 w 4319035"/>
              <a:gd name="connsiteY19" fmla="*/ 1072384 h 4774589"/>
              <a:gd name="connsiteX20" fmla="*/ 3220350 w 4319035"/>
              <a:gd name="connsiteY20" fmla="*/ 1306560 h 4774589"/>
              <a:gd name="connsiteX21" fmla="*/ 3476828 w 4319035"/>
              <a:gd name="connsiteY21" fmla="*/ 1685701 h 4774589"/>
              <a:gd name="connsiteX22" fmla="*/ 3811364 w 4319035"/>
              <a:gd name="connsiteY22" fmla="*/ 2109448 h 4774589"/>
              <a:gd name="connsiteX23" fmla="*/ 3655247 w 4319035"/>
              <a:gd name="connsiteY23" fmla="*/ 2655857 h 4774589"/>
              <a:gd name="connsiteX24" fmla="*/ 4319035 w 4319035"/>
              <a:gd name="connsiteY24" fmla="*/ 4774589 h 4774589"/>
              <a:gd name="connsiteX25" fmla="*/ 13830 w 4319035"/>
              <a:gd name="connsiteY25" fmla="*/ 4774589 h 4774589"/>
              <a:gd name="connsiteX0" fmla="*/ 13830 w 4319035"/>
              <a:gd name="connsiteY0" fmla="*/ 4774589 h 4774589"/>
              <a:gd name="connsiteX1" fmla="*/ 231823 w 4319035"/>
              <a:gd name="connsiteY1" fmla="*/ 4328540 h 4774589"/>
              <a:gd name="connsiteX2" fmla="*/ 811686 w 4319035"/>
              <a:gd name="connsiteY2" fmla="*/ 4384296 h 4774589"/>
              <a:gd name="connsiteX3" fmla="*/ 577511 w 4319035"/>
              <a:gd name="connsiteY3" fmla="*/ 3826735 h 4774589"/>
              <a:gd name="connsiteX4" fmla="*/ 555208 w 4319035"/>
              <a:gd name="connsiteY4" fmla="*/ 3291477 h 4774589"/>
              <a:gd name="connsiteX5" fmla="*/ 845140 w 4319035"/>
              <a:gd name="connsiteY5" fmla="*/ 2912335 h 4774589"/>
              <a:gd name="connsiteX6" fmla="*/ 1001257 w 4319035"/>
              <a:gd name="connsiteY6" fmla="*/ 2689311 h 4774589"/>
              <a:gd name="connsiteX7" fmla="*/ 1257734 w 4319035"/>
              <a:gd name="connsiteY7" fmla="*/ 2533194 h 4774589"/>
              <a:gd name="connsiteX8" fmla="*/ 1525364 w 4319035"/>
              <a:gd name="connsiteY8" fmla="*/ 2265565 h 4774589"/>
              <a:gd name="connsiteX9" fmla="*/ 1268885 w 4319035"/>
              <a:gd name="connsiteY9" fmla="*/ 1919876 h 4774589"/>
              <a:gd name="connsiteX10" fmla="*/ 1458456 w 4319035"/>
              <a:gd name="connsiteY10" fmla="*/ 1585340 h 4774589"/>
              <a:gd name="connsiteX11" fmla="*/ 1726514 w 4319035"/>
              <a:gd name="connsiteY11" fmla="*/ 1503851 h 4774589"/>
              <a:gd name="connsiteX12" fmla="*/ 1867191 w 4319035"/>
              <a:gd name="connsiteY12" fmla="*/ 1204912 h 4774589"/>
              <a:gd name="connsiteX13" fmla="*/ 1744098 w 4319035"/>
              <a:gd name="connsiteY13" fmla="*/ 694958 h 4774589"/>
              <a:gd name="connsiteX14" fmla="*/ 1942675 w 4319035"/>
              <a:gd name="connsiteY14" fmla="*/ 399450 h 4774589"/>
              <a:gd name="connsiteX15" fmla="*/ 2230034 w 4319035"/>
              <a:gd name="connsiteY15" fmla="*/ 299948 h 4774589"/>
              <a:gd name="connsiteX16" fmla="*/ 2495394 w 4319035"/>
              <a:gd name="connsiteY16" fmla="*/ 0 h 4774589"/>
              <a:gd name="connsiteX17" fmla="*/ 2740847 w 4319035"/>
              <a:gd name="connsiteY17" fmla="*/ 459067 h 4774589"/>
              <a:gd name="connsiteX18" fmla="*/ 2774301 w 4319035"/>
              <a:gd name="connsiteY18" fmla="*/ 748999 h 4774589"/>
              <a:gd name="connsiteX19" fmla="*/ 2729696 w 4319035"/>
              <a:gd name="connsiteY19" fmla="*/ 1072384 h 4774589"/>
              <a:gd name="connsiteX20" fmla="*/ 3220350 w 4319035"/>
              <a:gd name="connsiteY20" fmla="*/ 1306560 h 4774589"/>
              <a:gd name="connsiteX21" fmla="*/ 3476828 w 4319035"/>
              <a:gd name="connsiteY21" fmla="*/ 1685701 h 4774589"/>
              <a:gd name="connsiteX22" fmla="*/ 3811364 w 4319035"/>
              <a:gd name="connsiteY22" fmla="*/ 2109448 h 4774589"/>
              <a:gd name="connsiteX23" fmla="*/ 3655247 w 4319035"/>
              <a:gd name="connsiteY23" fmla="*/ 2655857 h 4774589"/>
              <a:gd name="connsiteX24" fmla="*/ 3733306 w 4319035"/>
              <a:gd name="connsiteY24" fmla="*/ 2745067 h 4774589"/>
              <a:gd name="connsiteX25" fmla="*/ 4319035 w 4319035"/>
              <a:gd name="connsiteY25" fmla="*/ 4774589 h 4774589"/>
              <a:gd name="connsiteX26" fmla="*/ 13830 w 4319035"/>
              <a:gd name="connsiteY26" fmla="*/ 4774589 h 4774589"/>
              <a:gd name="connsiteX0" fmla="*/ 13830 w 4319035"/>
              <a:gd name="connsiteY0" fmla="*/ 4774589 h 4774589"/>
              <a:gd name="connsiteX1" fmla="*/ 231823 w 4319035"/>
              <a:gd name="connsiteY1" fmla="*/ 4328540 h 4774589"/>
              <a:gd name="connsiteX2" fmla="*/ 811686 w 4319035"/>
              <a:gd name="connsiteY2" fmla="*/ 4384296 h 4774589"/>
              <a:gd name="connsiteX3" fmla="*/ 577511 w 4319035"/>
              <a:gd name="connsiteY3" fmla="*/ 3826735 h 4774589"/>
              <a:gd name="connsiteX4" fmla="*/ 555208 w 4319035"/>
              <a:gd name="connsiteY4" fmla="*/ 3291477 h 4774589"/>
              <a:gd name="connsiteX5" fmla="*/ 845140 w 4319035"/>
              <a:gd name="connsiteY5" fmla="*/ 2912335 h 4774589"/>
              <a:gd name="connsiteX6" fmla="*/ 1001257 w 4319035"/>
              <a:gd name="connsiteY6" fmla="*/ 2689311 h 4774589"/>
              <a:gd name="connsiteX7" fmla="*/ 1257734 w 4319035"/>
              <a:gd name="connsiteY7" fmla="*/ 2533194 h 4774589"/>
              <a:gd name="connsiteX8" fmla="*/ 1525364 w 4319035"/>
              <a:gd name="connsiteY8" fmla="*/ 2265565 h 4774589"/>
              <a:gd name="connsiteX9" fmla="*/ 1268885 w 4319035"/>
              <a:gd name="connsiteY9" fmla="*/ 1919876 h 4774589"/>
              <a:gd name="connsiteX10" fmla="*/ 1458456 w 4319035"/>
              <a:gd name="connsiteY10" fmla="*/ 1585340 h 4774589"/>
              <a:gd name="connsiteX11" fmla="*/ 1726514 w 4319035"/>
              <a:gd name="connsiteY11" fmla="*/ 1503851 h 4774589"/>
              <a:gd name="connsiteX12" fmla="*/ 1867191 w 4319035"/>
              <a:gd name="connsiteY12" fmla="*/ 1204912 h 4774589"/>
              <a:gd name="connsiteX13" fmla="*/ 1744098 w 4319035"/>
              <a:gd name="connsiteY13" fmla="*/ 694958 h 4774589"/>
              <a:gd name="connsiteX14" fmla="*/ 1942675 w 4319035"/>
              <a:gd name="connsiteY14" fmla="*/ 399450 h 4774589"/>
              <a:gd name="connsiteX15" fmla="*/ 2230034 w 4319035"/>
              <a:gd name="connsiteY15" fmla="*/ 299948 h 4774589"/>
              <a:gd name="connsiteX16" fmla="*/ 2495394 w 4319035"/>
              <a:gd name="connsiteY16" fmla="*/ 0 h 4774589"/>
              <a:gd name="connsiteX17" fmla="*/ 2740847 w 4319035"/>
              <a:gd name="connsiteY17" fmla="*/ 459067 h 4774589"/>
              <a:gd name="connsiteX18" fmla="*/ 2774301 w 4319035"/>
              <a:gd name="connsiteY18" fmla="*/ 748999 h 4774589"/>
              <a:gd name="connsiteX19" fmla="*/ 2729696 w 4319035"/>
              <a:gd name="connsiteY19" fmla="*/ 1072384 h 4774589"/>
              <a:gd name="connsiteX20" fmla="*/ 3220350 w 4319035"/>
              <a:gd name="connsiteY20" fmla="*/ 1306560 h 4774589"/>
              <a:gd name="connsiteX21" fmla="*/ 3476828 w 4319035"/>
              <a:gd name="connsiteY21" fmla="*/ 1685701 h 4774589"/>
              <a:gd name="connsiteX22" fmla="*/ 3811364 w 4319035"/>
              <a:gd name="connsiteY22" fmla="*/ 2109448 h 4774589"/>
              <a:gd name="connsiteX23" fmla="*/ 3655247 w 4319035"/>
              <a:gd name="connsiteY23" fmla="*/ 2655857 h 4774589"/>
              <a:gd name="connsiteX24" fmla="*/ 3733306 w 4319035"/>
              <a:gd name="connsiteY24" fmla="*/ 2745067 h 4774589"/>
              <a:gd name="connsiteX25" fmla="*/ 3922877 w 4319035"/>
              <a:gd name="connsiteY25" fmla="*/ 3235721 h 4774589"/>
              <a:gd name="connsiteX26" fmla="*/ 4319035 w 4319035"/>
              <a:gd name="connsiteY26" fmla="*/ 4774589 h 4774589"/>
              <a:gd name="connsiteX27" fmla="*/ 13830 w 4319035"/>
              <a:gd name="connsiteY27" fmla="*/ 4774589 h 4774589"/>
              <a:gd name="connsiteX0" fmla="*/ 13830 w 4319035"/>
              <a:gd name="connsiteY0" fmla="*/ 4774589 h 4774589"/>
              <a:gd name="connsiteX1" fmla="*/ 231823 w 4319035"/>
              <a:gd name="connsiteY1" fmla="*/ 4328540 h 4774589"/>
              <a:gd name="connsiteX2" fmla="*/ 811686 w 4319035"/>
              <a:gd name="connsiteY2" fmla="*/ 4384296 h 4774589"/>
              <a:gd name="connsiteX3" fmla="*/ 577511 w 4319035"/>
              <a:gd name="connsiteY3" fmla="*/ 3826735 h 4774589"/>
              <a:gd name="connsiteX4" fmla="*/ 555208 w 4319035"/>
              <a:gd name="connsiteY4" fmla="*/ 3291477 h 4774589"/>
              <a:gd name="connsiteX5" fmla="*/ 845140 w 4319035"/>
              <a:gd name="connsiteY5" fmla="*/ 2912335 h 4774589"/>
              <a:gd name="connsiteX6" fmla="*/ 1001257 w 4319035"/>
              <a:gd name="connsiteY6" fmla="*/ 2689311 h 4774589"/>
              <a:gd name="connsiteX7" fmla="*/ 1257734 w 4319035"/>
              <a:gd name="connsiteY7" fmla="*/ 2533194 h 4774589"/>
              <a:gd name="connsiteX8" fmla="*/ 1525364 w 4319035"/>
              <a:gd name="connsiteY8" fmla="*/ 2265565 h 4774589"/>
              <a:gd name="connsiteX9" fmla="*/ 1268885 w 4319035"/>
              <a:gd name="connsiteY9" fmla="*/ 1919876 h 4774589"/>
              <a:gd name="connsiteX10" fmla="*/ 1458456 w 4319035"/>
              <a:gd name="connsiteY10" fmla="*/ 1585340 h 4774589"/>
              <a:gd name="connsiteX11" fmla="*/ 1726514 w 4319035"/>
              <a:gd name="connsiteY11" fmla="*/ 1503851 h 4774589"/>
              <a:gd name="connsiteX12" fmla="*/ 1867191 w 4319035"/>
              <a:gd name="connsiteY12" fmla="*/ 1204912 h 4774589"/>
              <a:gd name="connsiteX13" fmla="*/ 1744098 w 4319035"/>
              <a:gd name="connsiteY13" fmla="*/ 694958 h 4774589"/>
              <a:gd name="connsiteX14" fmla="*/ 1942675 w 4319035"/>
              <a:gd name="connsiteY14" fmla="*/ 399450 h 4774589"/>
              <a:gd name="connsiteX15" fmla="*/ 2230034 w 4319035"/>
              <a:gd name="connsiteY15" fmla="*/ 299948 h 4774589"/>
              <a:gd name="connsiteX16" fmla="*/ 2495394 w 4319035"/>
              <a:gd name="connsiteY16" fmla="*/ 0 h 4774589"/>
              <a:gd name="connsiteX17" fmla="*/ 2740847 w 4319035"/>
              <a:gd name="connsiteY17" fmla="*/ 459067 h 4774589"/>
              <a:gd name="connsiteX18" fmla="*/ 2774301 w 4319035"/>
              <a:gd name="connsiteY18" fmla="*/ 748999 h 4774589"/>
              <a:gd name="connsiteX19" fmla="*/ 2729696 w 4319035"/>
              <a:gd name="connsiteY19" fmla="*/ 1072384 h 4774589"/>
              <a:gd name="connsiteX20" fmla="*/ 3220350 w 4319035"/>
              <a:gd name="connsiteY20" fmla="*/ 1306560 h 4774589"/>
              <a:gd name="connsiteX21" fmla="*/ 3476828 w 4319035"/>
              <a:gd name="connsiteY21" fmla="*/ 1685701 h 4774589"/>
              <a:gd name="connsiteX22" fmla="*/ 3811364 w 4319035"/>
              <a:gd name="connsiteY22" fmla="*/ 2109448 h 4774589"/>
              <a:gd name="connsiteX23" fmla="*/ 3655247 w 4319035"/>
              <a:gd name="connsiteY23" fmla="*/ 2655857 h 4774589"/>
              <a:gd name="connsiteX24" fmla="*/ 3733306 w 4319035"/>
              <a:gd name="connsiteY24" fmla="*/ 2745067 h 4774589"/>
              <a:gd name="connsiteX25" fmla="*/ 3922877 w 4319035"/>
              <a:gd name="connsiteY25" fmla="*/ 3235721 h 4774589"/>
              <a:gd name="connsiteX26" fmla="*/ 4179355 w 4319035"/>
              <a:gd name="connsiteY26" fmla="*/ 3525652 h 4774589"/>
              <a:gd name="connsiteX27" fmla="*/ 4319035 w 4319035"/>
              <a:gd name="connsiteY27" fmla="*/ 4774589 h 4774589"/>
              <a:gd name="connsiteX28" fmla="*/ 13830 w 4319035"/>
              <a:gd name="connsiteY28" fmla="*/ 4774589 h 4774589"/>
              <a:gd name="connsiteX0" fmla="*/ 13830 w 4458135"/>
              <a:gd name="connsiteY0" fmla="*/ 4774589 h 4774589"/>
              <a:gd name="connsiteX1" fmla="*/ 231823 w 4458135"/>
              <a:gd name="connsiteY1" fmla="*/ 4328540 h 4774589"/>
              <a:gd name="connsiteX2" fmla="*/ 811686 w 4458135"/>
              <a:gd name="connsiteY2" fmla="*/ 4384296 h 4774589"/>
              <a:gd name="connsiteX3" fmla="*/ 577511 w 4458135"/>
              <a:gd name="connsiteY3" fmla="*/ 3826735 h 4774589"/>
              <a:gd name="connsiteX4" fmla="*/ 555208 w 4458135"/>
              <a:gd name="connsiteY4" fmla="*/ 3291477 h 4774589"/>
              <a:gd name="connsiteX5" fmla="*/ 845140 w 4458135"/>
              <a:gd name="connsiteY5" fmla="*/ 2912335 h 4774589"/>
              <a:gd name="connsiteX6" fmla="*/ 1001257 w 4458135"/>
              <a:gd name="connsiteY6" fmla="*/ 2689311 h 4774589"/>
              <a:gd name="connsiteX7" fmla="*/ 1257734 w 4458135"/>
              <a:gd name="connsiteY7" fmla="*/ 2533194 h 4774589"/>
              <a:gd name="connsiteX8" fmla="*/ 1525364 w 4458135"/>
              <a:gd name="connsiteY8" fmla="*/ 2265565 h 4774589"/>
              <a:gd name="connsiteX9" fmla="*/ 1268885 w 4458135"/>
              <a:gd name="connsiteY9" fmla="*/ 1919876 h 4774589"/>
              <a:gd name="connsiteX10" fmla="*/ 1458456 w 4458135"/>
              <a:gd name="connsiteY10" fmla="*/ 1585340 h 4774589"/>
              <a:gd name="connsiteX11" fmla="*/ 1726514 w 4458135"/>
              <a:gd name="connsiteY11" fmla="*/ 1503851 h 4774589"/>
              <a:gd name="connsiteX12" fmla="*/ 1867191 w 4458135"/>
              <a:gd name="connsiteY12" fmla="*/ 1204912 h 4774589"/>
              <a:gd name="connsiteX13" fmla="*/ 1744098 w 4458135"/>
              <a:gd name="connsiteY13" fmla="*/ 694958 h 4774589"/>
              <a:gd name="connsiteX14" fmla="*/ 1942675 w 4458135"/>
              <a:gd name="connsiteY14" fmla="*/ 399450 h 4774589"/>
              <a:gd name="connsiteX15" fmla="*/ 2230034 w 4458135"/>
              <a:gd name="connsiteY15" fmla="*/ 299948 h 4774589"/>
              <a:gd name="connsiteX16" fmla="*/ 2495394 w 4458135"/>
              <a:gd name="connsiteY16" fmla="*/ 0 h 4774589"/>
              <a:gd name="connsiteX17" fmla="*/ 2740847 w 4458135"/>
              <a:gd name="connsiteY17" fmla="*/ 459067 h 4774589"/>
              <a:gd name="connsiteX18" fmla="*/ 2774301 w 4458135"/>
              <a:gd name="connsiteY18" fmla="*/ 748999 h 4774589"/>
              <a:gd name="connsiteX19" fmla="*/ 2729696 w 4458135"/>
              <a:gd name="connsiteY19" fmla="*/ 1072384 h 4774589"/>
              <a:gd name="connsiteX20" fmla="*/ 3220350 w 4458135"/>
              <a:gd name="connsiteY20" fmla="*/ 1306560 h 4774589"/>
              <a:gd name="connsiteX21" fmla="*/ 3476828 w 4458135"/>
              <a:gd name="connsiteY21" fmla="*/ 1685701 h 4774589"/>
              <a:gd name="connsiteX22" fmla="*/ 3811364 w 4458135"/>
              <a:gd name="connsiteY22" fmla="*/ 2109448 h 4774589"/>
              <a:gd name="connsiteX23" fmla="*/ 3655247 w 4458135"/>
              <a:gd name="connsiteY23" fmla="*/ 2655857 h 4774589"/>
              <a:gd name="connsiteX24" fmla="*/ 3733306 w 4458135"/>
              <a:gd name="connsiteY24" fmla="*/ 2745067 h 4774589"/>
              <a:gd name="connsiteX25" fmla="*/ 3922877 w 4458135"/>
              <a:gd name="connsiteY25" fmla="*/ 3235721 h 4774589"/>
              <a:gd name="connsiteX26" fmla="*/ 4179355 w 4458135"/>
              <a:gd name="connsiteY26" fmla="*/ 3525652 h 4774589"/>
              <a:gd name="connsiteX27" fmla="*/ 4458135 w 4458135"/>
              <a:gd name="connsiteY27" fmla="*/ 4161272 h 4774589"/>
              <a:gd name="connsiteX28" fmla="*/ 4319035 w 4458135"/>
              <a:gd name="connsiteY28" fmla="*/ 4774589 h 4774589"/>
              <a:gd name="connsiteX29" fmla="*/ 13830 w 4458135"/>
              <a:gd name="connsiteY29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774301 w 4849533"/>
              <a:gd name="connsiteY18" fmla="*/ 748999 h 4774589"/>
              <a:gd name="connsiteX19" fmla="*/ 2729696 w 4849533"/>
              <a:gd name="connsiteY19" fmla="*/ 1072384 h 4774589"/>
              <a:gd name="connsiteX20" fmla="*/ 3220350 w 4849533"/>
              <a:gd name="connsiteY20" fmla="*/ 1306560 h 4774589"/>
              <a:gd name="connsiteX21" fmla="*/ 3476828 w 4849533"/>
              <a:gd name="connsiteY21" fmla="*/ 1685701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733306 w 4849533"/>
              <a:gd name="connsiteY24" fmla="*/ 2745067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774301 w 4849533"/>
              <a:gd name="connsiteY18" fmla="*/ 748999 h 4774589"/>
              <a:gd name="connsiteX19" fmla="*/ 2729696 w 4849533"/>
              <a:gd name="connsiteY19" fmla="*/ 1072384 h 4774589"/>
              <a:gd name="connsiteX20" fmla="*/ 3220350 w 4849533"/>
              <a:gd name="connsiteY20" fmla="*/ 1306560 h 4774589"/>
              <a:gd name="connsiteX21" fmla="*/ 3476828 w 4849533"/>
              <a:gd name="connsiteY21" fmla="*/ 1685701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733306 w 4849533"/>
              <a:gd name="connsiteY24" fmla="*/ 2745067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3064233 w 4849533"/>
              <a:gd name="connsiteY18" fmla="*/ 960872 h 4774589"/>
              <a:gd name="connsiteX19" fmla="*/ 2729696 w 4849533"/>
              <a:gd name="connsiteY19" fmla="*/ 1072384 h 4774589"/>
              <a:gd name="connsiteX20" fmla="*/ 3220350 w 4849533"/>
              <a:gd name="connsiteY20" fmla="*/ 1306560 h 4774589"/>
              <a:gd name="connsiteX21" fmla="*/ 3476828 w 4849533"/>
              <a:gd name="connsiteY21" fmla="*/ 1685701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733306 w 4849533"/>
              <a:gd name="connsiteY24" fmla="*/ 2745067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3064233 w 4849533"/>
              <a:gd name="connsiteY18" fmla="*/ 960872 h 4774589"/>
              <a:gd name="connsiteX19" fmla="*/ 2729696 w 4849533"/>
              <a:gd name="connsiteY19" fmla="*/ 1072384 h 4774589"/>
              <a:gd name="connsiteX20" fmla="*/ 3220350 w 4849533"/>
              <a:gd name="connsiteY20" fmla="*/ 1306560 h 4774589"/>
              <a:gd name="connsiteX21" fmla="*/ 3476828 w 4849533"/>
              <a:gd name="connsiteY21" fmla="*/ 1685701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733306 w 4849533"/>
              <a:gd name="connsiteY24" fmla="*/ 2745067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3064233 w 4849533"/>
              <a:gd name="connsiteY18" fmla="*/ 960872 h 4774589"/>
              <a:gd name="connsiteX19" fmla="*/ 3320710 w 4849533"/>
              <a:gd name="connsiteY19" fmla="*/ 1172745 h 4774589"/>
              <a:gd name="connsiteX20" fmla="*/ 3220350 w 4849533"/>
              <a:gd name="connsiteY20" fmla="*/ 1306560 h 4774589"/>
              <a:gd name="connsiteX21" fmla="*/ 3476828 w 4849533"/>
              <a:gd name="connsiteY21" fmla="*/ 1685701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733306 w 4849533"/>
              <a:gd name="connsiteY24" fmla="*/ 2745067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3064233 w 4849533"/>
              <a:gd name="connsiteY18" fmla="*/ 960872 h 4774589"/>
              <a:gd name="connsiteX19" fmla="*/ 3320710 w 4849533"/>
              <a:gd name="connsiteY19" fmla="*/ 1172745 h 4774589"/>
              <a:gd name="connsiteX20" fmla="*/ 3711003 w 4849533"/>
              <a:gd name="connsiteY20" fmla="*/ 1473828 h 4774589"/>
              <a:gd name="connsiteX21" fmla="*/ 3476828 w 4849533"/>
              <a:gd name="connsiteY21" fmla="*/ 1685701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733306 w 4849533"/>
              <a:gd name="connsiteY24" fmla="*/ 2745067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3064233 w 4849533"/>
              <a:gd name="connsiteY18" fmla="*/ 960872 h 4774589"/>
              <a:gd name="connsiteX19" fmla="*/ 3320710 w 4849533"/>
              <a:gd name="connsiteY19" fmla="*/ 1172745 h 4774589"/>
              <a:gd name="connsiteX20" fmla="*/ 3711003 w 4849533"/>
              <a:gd name="connsiteY20" fmla="*/ 1473828 h 4774589"/>
              <a:gd name="connsiteX21" fmla="*/ 3766759 w 4849533"/>
              <a:gd name="connsiteY21" fmla="*/ 1830667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733306 w 4849533"/>
              <a:gd name="connsiteY24" fmla="*/ 2745067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3064233 w 4849533"/>
              <a:gd name="connsiteY18" fmla="*/ 960872 h 4774589"/>
              <a:gd name="connsiteX19" fmla="*/ 3320710 w 4849533"/>
              <a:gd name="connsiteY19" fmla="*/ 1172745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733306 w 4849533"/>
              <a:gd name="connsiteY24" fmla="*/ 2745067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20710 w 4849533"/>
              <a:gd name="connsiteY19" fmla="*/ 1172745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733306 w 4849533"/>
              <a:gd name="connsiteY24" fmla="*/ 2745067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20710 w 4849533"/>
              <a:gd name="connsiteY19" fmla="*/ 1172745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733306 w 4849533"/>
              <a:gd name="connsiteY24" fmla="*/ 2745067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87618 w 4849533"/>
              <a:gd name="connsiteY19" fmla="*/ 1183896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733306 w 4849533"/>
              <a:gd name="connsiteY24" fmla="*/ 2745067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87618 w 4849533"/>
              <a:gd name="connsiteY19" fmla="*/ 1183896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733306 w 4849533"/>
              <a:gd name="connsiteY24" fmla="*/ 2745067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499130 w 4849533"/>
              <a:gd name="connsiteY19" fmla="*/ 1284257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733306 w 4849533"/>
              <a:gd name="connsiteY24" fmla="*/ 2745067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499130 w 4849533"/>
              <a:gd name="connsiteY19" fmla="*/ 1284257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733306 w 4849533"/>
              <a:gd name="connsiteY24" fmla="*/ 2745067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76466 w 4849533"/>
              <a:gd name="connsiteY19" fmla="*/ 1072384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733306 w 4849533"/>
              <a:gd name="connsiteY24" fmla="*/ 2745067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76466 w 4849533"/>
              <a:gd name="connsiteY19" fmla="*/ 1072384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733306 w 4849533"/>
              <a:gd name="connsiteY24" fmla="*/ 2745067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76466 w 4849533"/>
              <a:gd name="connsiteY19" fmla="*/ 1072384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733306 w 4849533"/>
              <a:gd name="connsiteY24" fmla="*/ 2745067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76466 w 4849533"/>
              <a:gd name="connsiteY19" fmla="*/ 1072384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733306 w 4849533"/>
              <a:gd name="connsiteY24" fmla="*/ 2745067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76466 w 4849533"/>
              <a:gd name="connsiteY19" fmla="*/ 1072384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733306 w 4849533"/>
              <a:gd name="connsiteY24" fmla="*/ 2745067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76466 w 4849533"/>
              <a:gd name="connsiteY19" fmla="*/ 1072384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733306 w 4849533"/>
              <a:gd name="connsiteY24" fmla="*/ 2745067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76466 w 4849533"/>
              <a:gd name="connsiteY19" fmla="*/ 1072384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733306 w 4849533"/>
              <a:gd name="connsiteY24" fmla="*/ 2745067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76466 w 4849533"/>
              <a:gd name="connsiteY19" fmla="*/ 1072384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733306 w 4849533"/>
              <a:gd name="connsiteY24" fmla="*/ 2745067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76466 w 4849533"/>
              <a:gd name="connsiteY19" fmla="*/ 1072384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733306 w 4849533"/>
              <a:gd name="connsiteY24" fmla="*/ 2745067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76466 w 4849533"/>
              <a:gd name="connsiteY19" fmla="*/ 1072384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978633 w 4849533"/>
              <a:gd name="connsiteY24" fmla="*/ 2767369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76466 w 4849533"/>
              <a:gd name="connsiteY19" fmla="*/ 1072384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978633 w 4849533"/>
              <a:gd name="connsiteY24" fmla="*/ 2767369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76466 w 4849533"/>
              <a:gd name="connsiteY19" fmla="*/ 1072384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978633 w 4849533"/>
              <a:gd name="connsiteY24" fmla="*/ 2767369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76466 w 4849533"/>
              <a:gd name="connsiteY19" fmla="*/ 1072384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978633 w 4849533"/>
              <a:gd name="connsiteY24" fmla="*/ 2767369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76466 w 4849533"/>
              <a:gd name="connsiteY19" fmla="*/ 1072384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55247 w 4849533"/>
              <a:gd name="connsiteY23" fmla="*/ 2655857 h 4774589"/>
              <a:gd name="connsiteX24" fmla="*/ 3978633 w 4849533"/>
              <a:gd name="connsiteY24" fmla="*/ 2767369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76466 w 4849533"/>
              <a:gd name="connsiteY19" fmla="*/ 1072384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32944 w 4849533"/>
              <a:gd name="connsiteY23" fmla="*/ 2611252 h 4774589"/>
              <a:gd name="connsiteX24" fmla="*/ 3978633 w 4849533"/>
              <a:gd name="connsiteY24" fmla="*/ 2767369 h 4774589"/>
              <a:gd name="connsiteX25" fmla="*/ 3922877 w 4849533"/>
              <a:gd name="connsiteY25" fmla="*/ 3235721 h 4774589"/>
              <a:gd name="connsiteX26" fmla="*/ 4179355 w 4849533"/>
              <a:gd name="connsiteY26" fmla="*/ 3525652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76466 w 4849533"/>
              <a:gd name="connsiteY19" fmla="*/ 1072384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32944 w 4849533"/>
              <a:gd name="connsiteY23" fmla="*/ 2611252 h 4774589"/>
              <a:gd name="connsiteX24" fmla="*/ 3978633 w 4849533"/>
              <a:gd name="connsiteY24" fmla="*/ 2767369 h 4774589"/>
              <a:gd name="connsiteX25" fmla="*/ 3922877 w 4849533"/>
              <a:gd name="connsiteY25" fmla="*/ 3235721 h 4774589"/>
              <a:gd name="connsiteX26" fmla="*/ 4391228 w 4849533"/>
              <a:gd name="connsiteY26" fmla="*/ 3559105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76466 w 4849533"/>
              <a:gd name="connsiteY19" fmla="*/ 1072384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32944 w 4849533"/>
              <a:gd name="connsiteY23" fmla="*/ 2611252 h 4774589"/>
              <a:gd name="connsiteX24" fmla="*/ 3978633 w 4849533"/>
              <a:gd name="connsiteY24" fmla="*/ 2767369 h 4774589"/>
              <a:gd name="connsiteX25" fmla="*/ 3922877 w 4849533"/>
              <a:gd name="connsiteY25" fmla="*/ 3235721 h 4774589"/>
              <a:gd name="connsiteX26" fmla="*/ 4391228 w 4849533"/>
              <a:gd name="connsiteY26" fmla="*/ 3559105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76466 w 4849533"/>
              <a:gd name="connsiteY19" fmla="*/ 1072384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32944 w 4849533"/>
              <a:gd name="connsiteY23" fmla="*/ 2611252 h 4774589"/>
              <a:gd name="connsiteX24" fmla="*/ 3978633 w 4849533"/>
              <a:gd name="connsiteY24" fmla="*/ 2767369 h 4774589"/>
              <a:gd name="connsiteX25" fmla="*/ 3922877 w 4849533"/>
              <a:gd name="connsiteY25" fmla="*/ 3235721 h 4774589"/>
              <a:gd name="connsiteX26" fmla="*/ 4391228 w 4849533"/>
              <a:gd name="connsiteY26" fmla="*/ 3559105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76466 w 4849533"/>
              <a:gd name="connsiteY19" fmla="*/ 1072384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32944 w 4849533"/>
              <a:gd name="connsiteY23" fmla="*/ 2611252 h 4774589"/>
              <a:gd name="connsiteX24" fmla="*/ 3978633 w 4849533"/>
              <a:gd name="connsiteY24" fmla="*/ 2767369 h 4774589"/>
              <a:gd name="connsiteX25" fmla="*/ 3922877 w 4849533"/>
              <a:gd name="connsiteY25" fmla="*/ 3235721 h 4774589"/>
              <a:gd name="connsiteX26" fmla="*/ 4424682 w 4849533"/>
              <a:gd name="connsiteY26" fmla="*/ 3681768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76466 w 4849533"/>
              <a:gd name="connsiteY19" fmla="*/ 1072384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32944 w 4849533"/>
              <a:gd name="connsiteY23" fmla="*/ 2611252 h 4774589"/>
              <a:gd name="connsiteX24" fmla="*/ 3978633 w 4849533"/>
              <a:gd name="connsiteY24" fmla="*/ 2767369 h 4774589"/>
              <a:gd name="connsiteX25" fmla="*/ 3922877 w 4849533"/>
              <a:gd name="connsiteY25" fmla="*/ 3235721 h 4774589"/>
              <a:gd name="connsiteX26" fmla="*/ 4424682 w 4849533"/>
              <a:gd name="connsiteY26" fmla="*/ 3681768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76466 w 4849533"/>
              <a:gd name="connsiteY19" fmla="*/ 1072384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32944 w 4849533"/>
              <a:gd name="connsiteY23" fmla="*/ 2611252 h 4774589"/>
              <a:gd name="connsiteX24" fmla="*/ 3978633 w 4849533"/>
              <a:gd name="connsiteY24" fmla="*/ 2767369 h 4774589"/>
              <a:gd name="connsiteX25" fmla="*/ 3922877 w 4849533"/>
              <a:gd name="connsiteY25" fmla="*/ 3235721 h 4774589"/>
              <a:gd name="connsiteX26" fmla="*/ 4424682 w 4849533"/>
              <a:gd name="connsiteY26" fmla="*/ 3681768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76466 w 4849533"/>
              <a:gd name="connsiteY19" fmla="*/ 1072384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32944 w 4849533"/>
              <a:gd name="connsiteY23" fmla="*/ 2611252 h 4774589"/>
              <a:gd name="connsiteX24" fmla="*/ 3978633 w 4849533"/>
              <a:gd name="connsiteY24" fmla="*/ 2767369 h 4774589"/>
              <a:gd name="connsiteX25" fmla="*/ 3922877 w 4849533"/>
              <a:gd name="connsiteY25" fmla="*/ 3235721 h 4774589"/>
              <a:gd name="connsiteX26" fmla="*/ 4424682 w 4849533"/>
              <a:gd name="connsiteY26" fmla="*/ 3681768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33"/>
              <a:gd name="connsiteY0" fmla="*/ 4774589 h 4774589"/>
              <a:gd name="connsiteX1" fmla="*/ 231823 w 4849533"/>
              <a:gd name="connsiteY1" fmla="*/ 4328540 h 4774589"/>
              <a:gd name="connsiteX2" fmla="*/ 811686 w 4849533"/>
              <a:gd name="connsiteY2" fmla="*/ 4384296 h 4774589"/>
              <a:gd name="connsiteX3" fmla="*/ 577511 w 4849533"/>
              <a:gd name="connsiteY3" fmla="*/ 3826735 h 4774589"/>
              <a:gd name="connsiteX4" fmla="*/ 555208 w 4849533"/>
              <a:gd name="connsiteY4" fmla="*/ 3291477 h 4774589"/>
              <a:gd name="connsiteX5" fmla="*/ 845140 w 4849533"/>
              <a:gd name="connsiteY5" fmla="*/ 2912335 h 4774589"/>
              <a:gd name="connsiteX6" fmla="*/ 1001257 w 4849533"/>
              <a:gd name="connsiteY6" fmla="*/ 2689311 h 4774589"/>
              <a:gd name="connsiteX7" fmla="*/ 1257734 w 4849533"/>
              <a:gd name="connsiteY7" fmla="*/ 2533194 h 4774589"/>
              <a:gd name="connsiteX8" fmla="*/ 1525364 w 4849533"/>
              <a:gd name="connsiteY8" fmla="*/ 2265565 h 4774589"/>
              <a:gd name="connsiteX9" fmla="*/ 1268885 w 4849533"/>
              <a:gd name="connsiteY9" fmla="*/ 1919876 h 4774589"/>
              <a:gd name="connsiteX10" fmla="*/ 1458456 w 4849533"/>
              <a:gd name="connsiteY10" fmla="*/ 1585340 h 4774589"/>
              <a:gd name="connsiteX11" fmla="*/ 1726514 w 4849533"/>
              <a:gd name="connsiteY11" fmla="*/ 1503851 h 4774589"/>
              <a:gd name="connsiteX12" fmla="*/ 1867191 w 4849533"/>
              <a:gd name="connsiteY12" fmla="*/ 1204912 h 4774589"/>
              <a:gd name="connsiteX13" fmla="*/ 1744098 w 4849533"/>
              <a:gd name="connsiteY13" fmla="*/ 694958 h 4774589"/>
              <a:gd name="connsiteX14" fmla="*/ 1942675 w 4849533"/>
              <a:gd name="connsiteY14" fmla="*/ 399450 h 4774589"/>
              <a:gd name="connsiteX15" fmla="*/ 2230034 w 4849533"/>
              <a:gd name="connsiteY15" fmla="*/ 299948 h 4774589"/>
              <a:gd name="connsiteX16" fmla="*/ 2495394 w 4849533"/>
              <a:gd name="connsiteY16" fmla="*/ 0 h 4774589"/>
              <a:gd name="connsiteX17" fmla="*/ 2740847 w 4849533"/>
              <a:gd name="connsiteY17" fmla="*/ 459067 h 4774589"/>
              <a:gd name="connsiteX18" fmla="*/ 2963872 w 4849533"/>
              <a:gd name="connsiteY18" fmla="*/ 860511 h 4774589"/>
              <a:gd name="connsiteX19" fmla="*/ 3376466 w 4849533"/>
              <a:gd name="connsiteY19" fmla="*/ 1072384 h 4774589"/>
              <a:gd name="connsiteX20" fmla="*/ 3711003 w 4849533"/>
              <a:gd name="connsiteY20" fmla="*/ 1473828 h 4774589"/>
              <a:gd name="connsiteX21" fmla="*/ 3476827 w 4849533"/>
              <a:gd name="connsiteY21" fmla="*/ 1797213 h 4774589"/>
              <a:gd name="connsiteX22" fmla="*/ 3811364 w 4849533"/>
              <a:gd name="connsiteY22" fmla="*/ 2109448 h 4774589"/>
              <a:gd name="connsiteX23" fmla="*/ 3632944 w 4849533"/>
              <a:gd name="connsiteY23" fmla="*/ 2611252 h 4774589"/>
              <a:gd name="connsiteX24" fmla="*/ 3978633 w 4849533"/>
              <a:gd name="connsiteY24" fmla="*/ 2767369 h 4774589"/>
              <a:gd name="connsiteX25" fmla="*/ 3922877 w 4849533"/>
              <a:gd name="connsiteY25" fmla="*/ 3235721 h 4774589"/>
              <a:gd name="connsiteX26" fmla="*/ 4424682 w 4849533"/>
              <a:gd name="connsiteY26" fmla="*/ 3681768 h 4774589"/>
              <a:gd name="connsiteX27" fmla="*/ 4458135 w 4849533"/>
              <a:gd name="connsiteY27" fmla="*/ 4161272 h 4774589"/>
              <a:gd name="connsiteX28" fmla="*/ 4848428 w 4849533"/>
              <a:gd name="connsiteY28" fmla="*/ 4674228 h 4774589"/>
              <a:gd name="connsiteX29" fmla="*/ 4319035 w 4849533"/>
              <a:gd name="connsiteY29" fmla="*/ 4774589 h 4774589"/>
              <a:gd name="connsiteX30" fmla="*/ 13830 w 4849533"/>
              <a:gd name="connsiteY30" fmla="*/ 4774589 h 4774589"/>
              <a:gd name="connsiteX0" fmla="*/ 13830 w 4849560"/>
              <a:gd name="connsiteY0" fmla="*/ 4774589 h 4774589"/>
              <a:gd name="connsiteX1" fmla="*/ 231823 w 4849560"/>
              <a:gd name="connsiteY1" fmla="*/ 4328540 h 4774589"/>
              <a:gd name="connsiteX2" fmla="*/ 811686 w 4849560"/>
              <a:gd name="connsiteY2" fmla="*/ 4384296 h 4774589"/>
              <a:gd name="connsiteX3" fmla="*/ 577511 w 4849560"/>
              <a:gd name="connsiteY3" fmla="*/ 3826735 h 4774589"/>
              <a:gd name="connsiteX4" fmla="*/ 555208 w 4849560"/>
              <a:gd name="connsiteY4" fmla="*/ 3291477 h 4774589"/>
              <a:gd name="connsiteX5" fmla="*/ 845140 w 4849560"/>
              <a:gd name="connsiteY5" fmla="*/ 2912335 h 4774589"/>
              <a:gd name="connsiteX6" fmla="*/ 1001257 w 4849560"/>
              <a:gd name="connsiteY6" fmla="*/ 2689311 h 4774589"/>
              <a:gd name="connsiteX7" fmla="*/ 1257734 w 4849560"/>
              <a:gd name="connsiteY7" fmla="*/ 2533194 h 4774589"/>
              <a:gd name="connsiteX8" fmla="*/ 1525364 w 4849560"/>
              <a:gd name="connsiteY8" fmla="*/ 2265565 h 4774589"/>
              <a:gd name="connsiteX9" fmla="*/ 1268885 w 4849560"/>
              <a:gd name="connsiteY9" fmla="*/ 1919876 h 4774589"/>
              <a:gd name="connsiteX10" fmla="*/ 1458456 w 4849560"/>
              <a:gd name="connsiteY10" fmla="*/ 1585340 h 4774589"/>
              <a:gd name="connsiteX11" fmla="*/ 1726514 w 4849560"/>
              <a:gd name="connsiteY11" fmla="*/ 1503851 h 4774589"/>
              <a:gd name="connsiteX12" fmla="*/ 1867191 w 4849560"/>
              <a:gd name="connsiteY12" fmla="*/ 1204912 h 4774589"/>
              <a:gd name="connsiteX13" fmla="*/ 1744098 w 4849560"/>
              <a:gd name="connsiteY13" fmla="*/ 694958 h 4774589"/>
              <a:gd name="connsiteX14" fmla="*/ 1942675 w 4849560"/>
              <a:gd name="connsiteY14" fmla="*/ 399450 h 4774589"/>
              <a:gd name="connsiteX15" fmla="*/ 2230034 w 4849560"/>
              <a:gd name="connsiteY15" fmla="*/ 299948 h 4774589"/>
              <a:gd name="connsiteX16" fmla="*/ 2495394 w 4849560"/>
              <a:gd name="connsiteY16" fmla="*/ 0 h 4774589"/>
              <a:gd name="connsiteX17" fmla="*/ 2740847 w 4849560"/>
              <a:gd name="connsiteY17" fmla="*/ 459067 h 4774589"/>
              <a:gd name="connsiteX18" fmla="*/ 2963872 w 4849560"/>
              <a:gd name="connsiteY18" fmla="*/ 860511 h 4774589"/>
              <a:gd name="connsiteX19" fmla="*/ 3376466 w 4849560"/>
              <a:gd name="connsiteY19" fmla="*/ 1072384 h 4774589"/>
              <a:gd name="connsiteX20" fmla="*/ 3711003 w 4849560"/>
              <a:gd name="connsiteY20" fmla="*/ 1473828 h 4774589"/>
              <a:gd name="connsiteX21" fmla="*/ 3476827 w 4849560"/>
              <a:gd name="connsiteY21" fmla="*/ 1797213 h 4774589"/>
              <a:gd name="connsiteX22" fmla="*/ 3811364 w 4849560"/>
              <a:gd name="connsiteY22" fmla="*/ 2109448 h 4774589"/>
              <a:gd name="connsiteX23" fmla="*/ 3632944 w 4849560"/>
              <a:gd name="connsiteY23" fmla="*/ 2611252 h 4774589"/>
              <a:gd name="connsiteX24" fmla="*/ 3978633 w 4849560"/>
              <a:gd name="connsiteY24" fmla="*/ 2767369 h 4774589"/>
              <a:gd name="connsiteX25" fmla="*/ 3922877 w 4849560"/>
              <a:gd name="connsiteY25" fmla="*/ 3235721 h 4774589"/>
              <a:gd name="connsiteX26" fmla="*/ 4424682 w 4849560"/>
              <a:gd name="connsiteY26" fmla="*/ 3681768 h 4774589"/>
              <a:gd name="connsiteX27" fmla="*/ 4458135 w 4849560"/>
              <a:gd name="connsiteY27" fmla="*/ 4161272 h 4774589"/>
              <a:gd name="connsiteX28" fmla="*/ 4848428 w 4849560"/>
              <a:gd name="connsiteY28" fmla="*/ 4674228 h 4774589"/>
              <a:gd name="connsiteX29" fmla="*/ 4319035 w 4849560"/>
              <a:gd name="connsiteY29" fmla="*/ 4774589 h 4774589"/>
              <a:gd name="connsiteX30" fmla="*/ 13830 w 4849560"/>
              <a:gd name="connsiteY30" fmla="*/ 4774589 h 4774589"/>
              <a:gd name="connsiteX0" fmla="*/ 13830 w 4849560"/>
              <a:gd name="connsiteY0" fmla="*/ 4774589 h 4774589"/>
              <a:gd name="connsiteX1" fmla="*/ 231823 w 4849560"/>
              <a:gd name="connsiteY1" fmla="*/ 4328540 h 4774589"/>
              <a:gd name="connsiteX2" fmla="*/ 811686 w 4849560"/>
              <a:gd name="connsiteY2" fmla="*/ 4384296 h 4774589"/>
              <a:gd name="connsiteX3" fmla="*/ 577511 w 4849560"/>
              <a:gd name="connsiteY3" fmla="*/ 3826735 h 4774589"/>
              <a:gd name="connsiteX4" fmla="*/ 555208 w 4849560"/>
              <a:gd name="connsiteY4" fmla="*/ 3291477 h 4774589"/>
              <a:gd name="connsiteX5" fmla="*/ 845140 w 4849560"/>
              <a:gd name="connsiteY5" fmla="*/ 2912335 h 4774589"/>
              <a:gd name="connsiteX6" fmla="*/ 1001257 w 4849560"/>
              <a:gd name="connsiteY6" fmla="*/ 2689311 h 4774589"/>
              <a:gd name="connsiteX7" fmla="*/ 1257734 w 4849560"/>
              <a:gd name="connsiteY7" fmla="*/ 2533194 h 4774589"/>
              <a:gd name="connsiteX8" fmla="*/ 1525364 w 4849560"/>
              <a:gd name="connsiteY8" fmla="*/ 2265565 h 4774589"/>
              <a:gd name="connsiteX9" fmla="*/ 1268885 w 4849560"/>
              <a:gd name="connsiteY9" fmla="*/ 1919876 h 4774589"/>
              <a:gd name="connsiteX10" fmla="*/ 1458456 w 4849560"/>
              <a:gd name="connsiteY10" fmla="*/ 1585340 h 4774589"/>
              <a:gd name="connsiteX11" fmla="*/ 1726514 w 4849560"/>
              <a:gd name="connsiteY11" fmla="*/ 1503851 h 4774589"/>
              <a:gd name="connsiteX12" fmla="*/ 1867191 w 4849560"/>
              <a:gd name="connsiteY12" fmla="*/ 1204912 h 4774589"/>
              <a:gd name="connsiteX13" fmla="*/ 1744098 w 4849560"/>
              <a:gd name="connsiteY13" fmla="*/ 694958 h 4774589"/>
              <a:gd name="connsiteX14" fmla="*/ 1942675 w 4849560"/>
              <a:gd name="connsiteY14" fmla="*/ 399450 h 4774589"/>
              <a:gd name="connsiteX15" fmla="*/ 2230034 w 4849560"/>
              <a:gd name="connsiteY15" fmla="*/ 299948 h 4774589"/>
              <a:gd name="connsiteX16" fmla="*/ 2495394 w 4849560"/>
              <a:gd name="connsiteY16" fmla="*/ 0 h 4774589"/>
              <a:gd name="connsiteX17" fmla="*/ 2740847 w 4849560"/>
              <a:gd name="connsiteY17" fmla="*/ 459067 h 4774589"/>
              <a:gd name="connsiteX18" fmla="*/ 2963872 w 4849560"/>
              <a:gd name="connsiteY18" fmla="*/ 860511 h 4774589"/>
              <a:gd name="connsiteX19" fmla="*/ 3376466 w 4849560"/>
              <a:gd name="connsiteY19" fmla="*/ 1072384 h 4774589"/>
              <a:gd name="connsiteX20" fmla="*/ 3711003 w 4849560"/>
              <a:gd name="connsiteY20" fmla="*/ 1473828 h 4774589"/>
              <a:gd name="connsiteX21" fmla="*/ 3476827 w 4849560"/>
              <a:gd name="connsiteY21" fmla="*/ 1797213 h 4774589"/>
              <a:gd name="connsiteX22" fmla="*/ 3811364 w 4849560"/>
              <a:gd name="connsiteY22" fmla="*/ 2109448 h 4774589"/>
              <a:gd name="connsiteX23" fmla="*/ 3632944 w 4849560"/>
              <a:gd name="connsiteY23" fmla="*/ 2611252 h 4774589"/>
              <a:gd name="connsiteX24" fmla="*/ 3978633 w 4849560"/>
              <a:gd name="connsiteY24" fmla="*/ 2767369 h 4774589"/>
              <a:gd name="connsiteX25" fmla="*/ 3922877 w 4849560"/>
              <a:gd name="connsiteY25" fmla="*/ 3235721 h 4774589"/>
              <a:gd name="connsiteX26" fmla="*/ 4424682 w 4849560"/>
              <a:gd name="connsiteY26" fmla="*/ 3681768 h 4774589"/>
              <a:gd name="connsiteX27" fmla="*/ 4458135 w 4849560"/>
              <a:gd name="connsiteY27" fmla="*/ 4161272 h 4774589"/>
              <a:gd name="connsiteX28" fmla="*/ 4848428 w 4849560"/>
              <a:gd name="connsiteY28" fmla="*/ 4674228 h 4774589"/>
              <a:gd name="connsiteX29" fmla="*/ 4319035 w 4849560"/>
              <a:gd name="connsiteY29" fmla="*/ 4774589 h 4774589"/>
              <a:gd name="connsiteX30" fmla="*/ 13830 w 4849560"/>
              <a:gd name="connsiteY30" fmla="*/ 4774589 h 4774589"/>
              <a:gd name="connsiteX0" fmla="*/ 13830 w 5211133"/>
              <a:gd name="connsiteY0" fmla="*/ 4774589 h 4785740"/>
              <a:gd name="connsiteX1" fmla="*/ 231823 w 5211133"/>
              <a:gd name="connsiteY1" fmla="*/ 4328540 h 4785740"/>
              <a:gd name="connsiteX2" fmla="*/ 811686 w 5211133"/>
              <a:gd name="connsiteY2" fmla="*/ 4384296 h 4785740"/>
              <a:gd name="connsiteX3" fmla="*/ 577511 w 5211133"/>
              <a:gd name="connsiteY3" fmla="*/ 3826735 h 4785740"/>
              <a:gd name="connsiteX4" fmla="*/ 555208 w 5211133"/>
              <a:gd name="connsiteY4" fmla="*/ 3291477 h 4785740"/>
              <a:gd name="connsiteX5" fmla="*/ 845140 w 5211133"/>
              <a:gd name="connsiteY5" fmla="*/ 2912335 h 4785740"/>
              <a:gd name="connsiteX6" fmla="*/ 1001257 w 5211133"/>
              <a:gd name="connsiteY6" fmla="*/ 2689311 h 4785740"/>
              <a:gd name="connsiteX7" fmla="*/ 1257734 w 5211133"/>
              <a:gd name="connsiteY7" fmla="*/ 2533194 h 4785740"/>
              <a:gd name="connsiteX8" fmla="*/ 1525364 w 5211133"/>
              <a:gd name="connsiteY8" fmla="*/ 2265565 h 4785740"/>
              <a:gd name="connsiteX9" fmla="*/ 1268885 w 5211133"/>
              <a:gd name="connsiteY9" fmla="*/ 1919876 h 4785740"/>
              <a:gd name="connsiteX10" fmla="*/ 1458456 w 5211133"/>
              <a:gd name="connsiteY10" fmla="*/ 1585340 h 4785740"/>
              <a:gd name="connsiteX11" fmla="*/ 1726514 w 5211133"/>
              <a:gd name="connsiteY11" fmla="*/ 1503851 h 4785740"/>
              <a:gd name="connsiteX12" fmla="*/ 1867191 w 5211133"/>
              <a:gd name="connsiteY12" fmla="*/ 1204912 h 4785740"/>
              <a:gd name="connsiteX13" fmla="*/ 1744098 w 5211133"/>
              <a:gd name="connsiteY13" fmla="*/ 694958 h 4785740"/>
              <a:gd name="connsiteX14" fmla="*/ 1942675 w 5211133"/>
              <a:gd name="connsiteY14" fmla="*/ 399450 h 4785740"/>
              <a:gd name="connsiteX15" fmla="*/ 2230034 w 5211133"/>
              <a:gd name="connsiteY15" fmla="*/ 299948 h 4785740"/>
              <a:gd name="connsiteX16" fmla="*/ 2495394 w 5211133"/>
              <a:gd name="connsiteY16" fmla="*/ 0 h 4785740"/>
              <a:gd name="connsiteX17" fmla="*/ 2740847 w 5211133"/>
              <a:gd name="connsiteY17" fmla="*/ 459067 h 4785740"/>
              <a:gd name="connsiteX18" fmla="*/ 2963872 w 5211133"/>
              <a:gd name="connsiteY18" fmla="*/ 860511 h 4785740"/>
              <a:gd name="connsiteX19" fmla="*/ 3376466 w 5211133"/>
              <a:gd name="connsiteY19" fmla="*/ 1072384 h 4785740"/>
              <a:gd name="connsiteX20" fmla="*/ 3711003 w 5211133"/>
              <a:gd name="connsiteY20" fmla="*/ 1473828 h 4785740"/>
              <a:gd name="connsiteX21" fmla="*/ 3476827 w 5211133"/>
              <a:gd name="connsiteY21" fmla="*/ 1797213 h 4785740"/>
              <a:gd name="connsiteX22" fmla="*/ 3811364 w 5211133"/>
              <a:gd name="connsiteY22" fmla="*/ 2109448 h 4785740"/>
              <a:gd name="connsiteX23" fmla="*/ 3632944 w 5211133"/>
              <a:gd name="connsiteY23" fmla="*/ 2611252 h 4785740"/>
              <a:gd name="connsiteX24" fmla="*/ 3978633 w 5211133"/>
              <a:gd name="connsiteY24" fmla="*/ 2767369 h 4785740"/>
              <a:gd name="connsiteX25" fmla="*/ 3922877 w 5211133"/>
              <a:gd name="connsiteY25" fmla="*/ 3235721 h 4785740"/>
              <a:gd name="connsiteX26" fmla="*/ 4424682 w 5211133"/>
              <a:gd name="connsiteY26" fmla="*/ 3681768 h 4785740"/>
              <a:gd name="connsiteX27" fmla="*/ 4458135 w 5211133"/>
              <a:gd name="connsiteY27" fmla="*/ 4161272 h 4785740"/>
              <a:gd name="connsiteX28" fmla="*/ 4848428 w 5211133"/>
              <a:gd name="connsiteY28" fmla="*/ 4674228 h 4785740"/>
              <a:gd name="connsiteX29" fmla="*/ 5211133 w 5211133"/>
              <a:gd name="connsiteY29" fmla="*/ 4785740 h 4785740"/>
              <a:gd name="connsiteX30" fmla="*/ 13830 w 5211133"/>
              <a:gd name="connsiteY30" fmla="*/ 4774589 h 4785740"/>
              <a:gd name="connsiteX0" fmla="*/ 13830 w 5211133"/>
              <a:gd name="connsiteY0" fmla="*/ 4774589 h 4785740"/>
              <a:gd name="connsiteX1" fmla="*/ 231823 w 5211133"/>
              <a:gd name="connsiteY1" fmla="*/ 4328540 h 4785740"/>
              <a:gd name="connsiteX2" fmla="*/ 811686 w 5211133"/>
              <a:gd name="connsiteY2" fmla="*/ 4384296 h 4785740"/>
              <a:gd name="connsiteX3" fmla="*/ 577511 w 5211133"/>
              <a:gd name="connsiteY3" fmla="*/ 3826735 h 4785740"/>
              <a:gd name="connsiteX4" fmla="*/ 555208 w 5211133"/>
              <a:gd name="connsiteY4" fmla="*/ 3291477 h 4785740"/>
              <a:gd name="connsiteX5" fmla="*/ 845140 w 5211133"/>
              <a:gd name="connsiteY5" fmla="*/ 2912335 h 4785740"/>
              <a:gd name="connsiteX6" fmla="*/ 1001257 w 5211133"/>
              <a:gd name="connsiteY6" fmla="*/ 2689311 h 4785740"/>
              <a:gd name="connsiteX7" fmla="*/ 1257734 w 5211133"/>
              <a:gd name="connsiteY7" fmla="*/ 2533194 h 4785740"/>
              <a:gd name="connsiteX8" fmla="*/ 1525364 w 5211133"/>
              <a:gd name="connsiteY8" fmla="*/ 2265565 h 4785740"/>
              <a:gd name="connsiteX9" fmla="*/ 1268885 w 5211133"/>
              <a:gd name="connsiteY9" fmla="*/ 1919876 h 4785740"/>
              <a:gd name="connsiteX10" fmla="*/ 1458456 w 5211133"/>
              <a:gd name="connsiteY10" fmla="*/ 1585340 h 4785740"/>
              <a:gd name="connsiteX11" fmla="*/ 1726514 w 5211133"/>
              <a:gd name="connsiteY11" fmla="*/ 1503851 h 4785740"/>
              <a:gd name="connsiteX12" fmla="*/ 1867191 w 5211133"/>
              <a:gd name="connsiteY12" fmla="*/ 1204912 h 4785740"/>
              <a:gd name="connsiteX13" fmla="*/ 1744098 w 5211133"/>
              <a:gd name="connsiteY13" fmla="*/ 694958 h 4785740"/>
              <a:gd name="connsiteX14" fmla="*/ 1942675 w 5211133"/>
              <a:gd name="connsiteY14" fmla="*/ 399450 h 4785740"/>
              <a:gd name="connsiteX15" fmla="*/ 2230034 w 5211133"/>
              <a:gd name="connsiteY15" fmla="*/ 299948 h 4785740"/>
              <a:gd name="connsiteX16" fmla="*/ 2495394 w 5211133"/>
              <a:gd name="connsiteY16" fmla="*/ 0 h 4785740"/>
              <a:gd name="connsiteX17" fmla="*/ 2740847 w 5211133"/>
              <a:gd name="connsiteY17" fmla="*/ 459067 h 4785740"/>
              <a:gd name="connsiteX18" fmla="*/ 2963872 w 5211133"/>
              <a:gd name="connsiteY18" fmla="*/ 860511 h 4785740"/>
              <a:gd name="connsiteX19" fmla="*/ 3376466 w 5211133"/>
              <a:gd name="connsiteY19" fmla="*/ 1072384 h 4785740"/>
              <a:gd name="connsiteX20" fmla="*/ 3711003 w 5211133"/>
              <a:gd name="connsiteY20" fmla="*/ 1473828 h 4785740"/>
              <a:gd name="connsiteX21" fmla="*/ 3476827 w 5211133"/>
              <a:gd name="connsiteY21" fmla="*/ 1797213 h 4785740"/>
              <a:gd name="connsiteX22" fmla="*/ 3811364 w 5211133"/>
              <a:gd name="connsiteY22" fmla="*/ 2109448 h 4785740"/>
              <a:gd name="connsiteX23" fmla="*/ 3632944 w 5211133"/>
              <a:gd name="connsiteY23" fmla="*/ 2611252 h 4785740"/>
              <a:gd name="connsiteX24" fmla="*/ 3978633 w 5211133"/>
              <a:gd name="connsiteY24" fmla="*/ 2767369 h 4785740"/>
              <a:gd name="connsiteX25" fmla="*/ 3922877 w 5211133"/>
              <a:gd name="connsiteY25" fmla="*/ 3235721 h 4785740"/>
              <a:gd name="connsiteX26" fmla="*/ 4424682 w 5211133"/>
              <a:gd name="connsiteY26" fmla="*/ 3681768 h 4785740"/>
              <a:gd name="connsiteX27" fmla="*/ 4458135 w 5211133"/>
              <a:gd name="connsiteY27" fmla="*/ 4161272 h 4785740"/>
              <a:gd name="connsiteX28" fmla="*/ 4848428 w 5211133"/>
              <a:gd name="connsiteY28" fmla="*/ 4473506 h 4785740"/>
              <a:gd name="connsiteX29" fmla="*/ 5211133 w 5211133"/>
              <a:gd name="connsiteY29" fmla="*/ 4785740 h 4785740"/>
              <a:gd name="connsiteX30" fmla="*/ 13830 w 5211133"/>
              <a:gd name="connsiteY30" fmla="*/ 4774589 h 4785740"/>
              <a:gd name="connsiteX0" fmla="*/ 13830 w 5211133"/>
              <a:gd name="connsiteY0" fmla="*/ 4774589 h 4785740"/>
              <a:gd name="connsiteX1" fmla="*/ 231823 w 5211133"/>
              <a:gd name="connsiteY1" fmla="*/ 4328540 h 4785740"/>
              <a:gd name="connsiteX2" fmla="*/ 811686 w 5211133"/>
              <a:gd name="connsiteY2" fmla="*/ 4384296 h 4785740"/>
              <a:gd name="connsiteX3" fmla="*/ 577511 w 5211133"/>
              <a:gd name="connsiteY3" fmla="*/ 3826735 h 4785740"/>
              <a:gd name="connsiteX4" fmla="*/ 555208 w 5211133"/>
              <a:gd name="connsiteY4" fmla="*/ 3291477 h 4785740"/>
              <a:gd name="connsiteX5" fmla="*/ 845140 w 5211133"/>
              <a:gd name="connsiteY5" fmla="*/ 2912335 h 4785740"/>
              <a:gd name="connsiteX6" fmla="*/ 1001257 w 5211133"/>
              <a:gd name="connsiteY6" fmla="*/ 2689311 h 4785740"/>
              <a:gd name="connsiteX7" fmla="*/ 1257734 w 5211133"/>
              <a:gd name="connsiteY7" fmla="*/ 2533194 h 4785740"/>
              <a:gd name="connsiteX8" fmla="*/ 1525364 w 5211133"/>
              <a:gd name="connsiteY8" fmla="*/ 2265565 h 4785740"/>
              <a:gd name="connsiteX9" fmla="*/ 1268885 w 5211133"/>
              <a:gd name="connsiteY9" fmla="*/ 1919876 h 4785740"/>
              <a:gd name="connsiteX10" fmla="*/ 1458456 w 5211133"/>
              <a:gd name="connsiteY10" fmla="*/ 1585340 h 4785740"/>
              <a:gd name="connsiteX11" fmla="*/ 1726514 w 5211133"/>
              <a:gd name="connsiteY11" fmla="*/ 1503851 h 4785740"/>
              <a:gd name="connsiteX12" fmla="*/ 1867191 w 5211133"/>
              <a:gd name="connsiteY12" fmla="*/ 1204912 h 4785740"/>
              <a:gd name="connsiteX13" fmla="*/ 1744098 w 5211133"/>
              <a:gd name="connsiteY13" fmla="*/ 694958 h 4785740"/>
              <a:gd name="connsiteX14" fmla="*/ 1942675 w 5211133"/>
              <a:gd name="connsiteY14" fmla="*/ 399450 h 4785740"/>
              <a:gd name="connsiteX15" fmla="*/ 2230034 w 5211133"/>
              <a:gd name="connsiteY15" fmla="*/ 299948 h 4785740"/>
              <a:gd name="connsiteX16" fmla="*/ 2495394 w 5211133"/>
              <a:gd name="connsiteY16" fmla="*/ 0 h 4785740"/>
              <a:gd name="connsiteX17" fmla="*/ 2740847 w 5211133"/>
              <a:gd name="connsiteY17" fmla="*/ 459067 h 4785740"/>
              <a:gd name="connsiteX18" fmla="*/ 2963872 w 5211133"/>
              <a:gd name="connsiteY18" fmla="*/ 860511 h 4785740"/>
              <a:gd name="connsiteX19" fmla="*/ 3376466 w 5211133"/>
              <a:gd name="connsiteY19" fmla="*/ 1072384 h 4785740"/>
              <a:gd name="connsiteX20" fmla="*/ 3711003 w 5211133"/>
              <a:gd name="connsiteY20" fmla="*/ 1473828 h 4785740"/>
              <a:gd name="connsiteX21" fmla="*/ 3476827 w 5211133"/>
              <a:gd name="connsiteY21" fmla="*/ 1797213 h 4785740"/>
              <a:gd name="connsiteX22" fmla="*/ 3811364 w 5211133"/>
              <a:gd name="connsiteY22" fmla="*/ 2109448 h 4785740"/>
              <a:gd name="connsiteX23" fmla="*/ 3632944 w 5211133"/>
              <a:gd name="connsiteY23" fmla="*/ 2611252 h 4785740"/>
              <a:gd name="connsiteX24" fmla="*/ 3978633 w 5211133"/>
              <a:gd name="connsiteY24" fmla="*/ 2767369 h 4785740"/>
              <a:gd name="connsiteX25" fmla="*/ 3922877 w 5211133"/>
              <a:gd name="connsiteY25" fmla="*/ 3235721 h 4785740"/>
              <a:gd name="connsiteX26" fmla="*/ 4424682 w 5211133"/>
              <a:gd name="connsiteY26" fmla="*/ 3681768 h 4785740"/>
              <a:gd name="connsiteX27" fmla="*/ 4458135 w 5211133"/>
              <a:gd name="connsiteY27" fmla="*/ 4161272 h 4785740"/>
              <a:gd name="connsiteX28" fmla="*/ 4848428 w 5211133"/>
              <a:gd name="connsiteY28" fmla="*/ 4473506 h 4785740"/>
              <a:gd name="connsiteX29" fmla="*/ 5211133 w 5211133"/>
              <a:gd name="connsiteY29" fmla="*/ 4785740 h 4785740"/>
              <a:gd name="connsiteX30" fmla="*/ 13830 w 5211133"/>
              <a:gd name="connsiteY30" fmla="*/ 4774589 h 4785740"/>
              <a:gd name="connsiteX0" fmla="*/ 13830 w 5211133"/>
              <a:gd name="connsiteY0" fmla="*/ 4774589 h 4785740"/>
              <a:gd name="connsiteX1" fmla="*/ 231823 w 5211133"/>
              <a:gd name="connsiteY1" fmla="*/ 4328540 h 4785740"/>
              <a:gd name="connsiteX2" fmla="*/ 811686 w 5211133"/>
              <a:gd name="connsiteY2" fmla="*/ 4384296 h 4785740"/>
              <a:gd name="connsiteX3" fmla="*/ 577511 w 5211133"/>
              <a:gd name="connsiteY3" fmla="*/ 3826735 h 4785740"/>
              <a:gd name="connsiteX4" fmla="*/ 555208 w 5211133"/>
              <a:gd name="connsiteY4" fmla="*/ 3291477 h 4785740"/>
              <a:gd name="connsiteX5" fmla="*/ 845140 w 5211133"/>
              <a:gd name="connsiteY5" fmla="*/ 2912335 h 4785740"/>
              <a:gd name="connsiteX6" fmla="*/ 1001257 w 5211133"/>
              <a:gd name="connsiteY6" fmla="*/ 2689311 h 4785740"/>
              <a:gd name="connsiteX7" fmla="*/ 1257734 w 5211133"/>
              <a:gd name="connsiteY7" fmla="*/ 2533194 h 4785740"/>
              <a:gd name="connsiteX8" fmla="*/ 1525364 w 5211133"/>
              <a:gd name="connsiteY8" fmla="*/ 2265565 h 4785740"/>
              <a:gd name="connsiteX9" fmla="*/ 1268885 w 5211133"/>
              <a:gd name="connsiteY9" fmla="*/ 1919876 h 4785740"/>
              <a:gd name="connsiteX10" fmla="*/ 1458456 w 5211133"/>
              <a:gd name="connsiteY10" fmla="*/ 1585340 h 4785740"/>
              <a:gd name="connsiteX11" fmla="*/ 1726514 w 5211133"/>
              <a:gd name="connsiteY11" fmla="*/ 1503851 h 4785740"/>
              <a:gd name="connsiteX12" fmla="*/ 1867191 w 5211133"/>
              <a:gd name="connsiteY12" fmla="*/ 1204912 h 4785740"/>
              <a:gd name="connsiteX13" fmla="*/ 1744098 w 5211133"/>
              <a:gd name="connsiteY13" fmla="*/ 694958 h 4785740"/>
              <a:gd name="connsiteX14" fmla="*/ 1942675 w 5211133"/>
              <a:gd name="connsiteY14" fmla="*/ 399450 h 4785740"/>
              <a:gd name="connsiteX15" fmla="*/ 2230034 w 5211133"/>
              <a:gd name="connsiteY15" fmla="*/ 299948 h 4785740"/>
              <a:gd name="connsiteX16" fmla="*/ 2495394 w 5211133"/>
              <a:gd name="connsiteY16" fmla="*/ 0 h 4785740"/>
              <a:gd name="connsiteX17" fmla="*/ 2740847 w 5211133"/>
              <a:gd name="connsiteY17" fmla="*/ 459067 h 4785740"/>
              <a:gd name="connsiteX18" fmla="*/ 2963872 w 5211133"/>
              <a:gd name="connsiteY18" fmla="*/ 860511 h 4785740"/>
              <a:gd name="connsiteX19" fmla="*/ 3376466 w 5211133"/>
              <a:gd name="connsiteY19" fmla="*/ 1072384 h 4785740"/>
              <a:gd name="connsiteX20" fmla="*/ 3711003 w 5211133"/>
              <a:gd name="connsiteY20" fmla="*/ 1473828 h 4785740"/>
              <a:gd name="connsiteX21" fmla="*/ 3476827 w 5211133"/>
              <a:gd name="connsiteY21" fmla="*/ 1797213 h 4785740"/>
              <a:gd name="connsiteX22" fmla="*/ 3811364 w 5211133"/>
              <a:gd name="connsiteY22" fmla="*/ 2109448 h 4785740"/>
              <a:gd name="connsiteX23" fmla="*/ 3632944 w 5211133"/>
              <a:gd name="connsiteY23" fmla="*/ 2611252 h 4785740"/>
              <a:gd name="connsiteX24" fmla="*/ 3978633 w 5211133"/>
              <a:gd name="connsiteY24" fmla="*/ 2767369 h 4785740"/>
              <a:gd name="connsiteX25" fmla="*/ 3922877 w 5211133"/>
              <a:gd name="connsiteY25" fmla="*/ 3235721 h 4785740"/>
              <a:gd name="connsiteX26" fmla="*/ 4424682 w 5211133"/>
              <a:gd name="connsiteY26" fmla="*/ 3681768 h 4785740"/>
              <a:gd name="connsiteX27" fmla="*/ 4458135 w 5211133"/>
              <a:gd name="connsiteY27" fmla="*/ 4161272 h 4785740"/>
              <a:gd name="connsiteX28" fmla="*/ 4848428 w 5211133"/>
              <a:gd name="connsiteY28" fmla="*/ 4473506 h 4785740"/>
              <a:gd name="connsiteX29" fmla="*/ 5211133 w 5211133"/>
              <a:gd name="connsiteY29" fmla="*/ 4785740 h 4785740"/>
              <a:gd name="connsiteX30" fmla="*/ 13830 w 5211133"/>
              <a:gd name="connsiteY30" fmla="*/ 4774589 h 478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11133" h="4785740">
                <a:moveTo>
                  <a:pt x="13830" y="4774589"/>
                </a:moveTo>
                <a:cubicBezTo>
                  <a:pt x="-44763" y="4553423"/>
                  <a:pt x="93271" y="4384296"/>
                  <a:pt x="231823" y="4328540"/>
                </a:cubicBezTo>
                <a:cubicBezTo>
                  <a:pt x="537644" y="4217028"/>
                  <a:pt x="663004" y="4466071"/>
                  <a:pt x="811686" y="4384296"/>
                </a:cubicBezTo>
                <a:cubicBezTo>
                  <a:pt x="982671" y="4179858"/>
                  <a:pt x="638843" y="4057194"/>
                  <a:pt x="577511" y="3826735"/>
                </a:cubicBezTo>
                <a:cubicBezTo>
                  <a:pt x="527331" y="3663184"/>
                  <a:pt x="315457" y="3425292"/>
                  <a:pt x="555208" y="3291477"/>
                </a:cubicBezTo>
                <a:cubicBezTo>
                  <a:pt x="828414" y="3179965"/>
                  <a:pt x="791243" y="3021989"/>
                  <a:pt x="845140" y="2912335"/>
                </a:cubicBezTo>
                <a:cubicBezTo>
                  <a:pt x="899038" y="2802681"/>
                  <a:pt x="943643" y="2752501"/>
                  <a:pt x="1001257" y="2689311"/>
                </a:cubicBezTo>
                <a:cubicBezTo>
                  <a:pt x="1058871" y="2626121"/>
                  <a:pt x="1198261" y="2618687"/>
                  <a:pt x="1257734" y="2533194"/>
                </a:cubicBezTo>
                <a:cubicBezTo>
                  <a:pt x="1370266" y="2113165"/>
                  <a:pt x="1497486" y="2535054"/>
                  <a:pt x="1525364" y="2265565"/>
                </a:cubicBezTo>
                <a:cubicBezTo>
                  <a:pt x="1519788" y="2007228"/>
                  <a:pt x="1250300" y="2031388"/>
                  <a:pt x="1268885" y="1919876"/>
                </a:cubicBezTo>
                <a:cubicBezTo>
                  <a:pt x="1285612" y="1748891"/>
                  <a:pt x="1343156" y="1658395"/>
                  <a:pt x="1458456" y="1585340"/>
                </a:cubicBezTo>
                <a:cubicBezTo>
                  <a:pt x="1540303" y="1489983"/>
                  <a:pt x="1684411" y="1593275"/>
                  <a:pt x="1726514" y="1503851"/>
                </a:cubicBezTo>
                <a:cubicBezTo>
                  <a:pt x="1768617" y="1414427"/>
                  <a:pt x="1867191" y="1339727"/>
                  <a:pt x="1867191" y="1204912"/>
                </a:cubicBezTo>
                <a:cubicBezTo>
                  <a:pt x="1867191" y="1070097"/>
                  <a:pt x="1676691" y="768227"/>
                  <a:pt x="1744098" y="694958"/>
                </a:cubicBezTo>
                <a:cubicBezTo>
                  <a:pt x="1822656" y="532479"/>
                  <a:pt x="1901644" y="639987"/>
                  <a:pt x="1942675" y="399450"/>
                </a:cubicBezTo>
                <a:cubicBezTo>
                  <a:pt x="1983706" y="248122"/>
                  <a:pt x="2083016" y="322490"/>
                  <a:pt x="2230034" y="299948"/>
                </a:cubicBezTo>
                <a:cubicBezTo>
                  <a:pt x="2422565" y="370951"/>
                  <a:pt x="2403224" y="85114"/>
                  <a:pt x="2495394" y="0"/>
                </a:cubicBezTo>
                <a:cubicBezTo>
                  <a:pt x="2551192" y="141871"/>
                  <a:pt x="2573537" y="428708"/>
                  <a:pt x="2740847" y="459067"/>
                </a:cubicBezTo>
                <a:cubicBezTo>
                  <a:pt x="3001043" y="659788"/>
                  <a:pt x="2971305" y="570580"/>
                  <a:pt x="2963872" y="860511"/>
                </a:cubicBezTo>
                <a:cubicBezTo>
                  <a:pt x="2930419" y="1027780"/>
                  <a:pt x="3175744" y="860511"/>
                  <a:pt x="3376466" y="1072384"/>
                </a:cubicBezTo>
                <a:cubicBezTo>
                  <a:pt x="3487979" y="1276822"/>
                  <a:pt x="3644095" y="1302843"/>
                  <a:pt x="3711003" y="1473828"/>
                </a:cubicBezTo>
                <a:cubicBezTo>
                  <a:pt x="3744457" y="1622511"/>
                  <a:pt x="3443374" y="1637379"/>
                  <a:pt x="3476827" y="1797213"/>
                </a:cubicBezTo>
                <a:cubicBezTo>
                  <a:pt x="3562320" y="2072277"/>
                  <a:pt x="3714720" y="1878990"/>
                  <a:pt x="3811364" y="2109448"/>
                </a:cubicBezTo>
                <a:cubicBezTo>
                  <a:pt x="3841101" y="2254414"/>
                  <a:pt x="3603207" y="2466286"/>
                  <a:pt x="3632944" y="2611252"/>
                </a:cubicBezTo>
                <a:cubicBezTo>
                  <a:pt x="3673832" y="2748784"/>
                  <a:pt x="3859686" y="2607535"/>
                  <a:pt x="3978633" y="2767369"/>
                </a:cubicBezTo>
                <a:cubicBezTo>
                  <a:pt x="4495306" y="3328647"/>
                  <a:pt x="3885706" y="3131643"/>
                  <a:pt x="3922877" y="3235721"/>
                </a:cubicBezTo>
                <a:cubicBezTo>
                  <a:pt x="3952613" y="3317497"/>
                  <a:pt x="4629122" y="3287758"/>
                  <a:pt x="4424682" y="3681768"/>
                </a:cubicBezTo>
                <a:cubicBezTo>
                  <a:pt x="4264848" y="3934529"/>
                  <a:pt x="4473004" y="3819301"/>
                  <a:pt x="4458135" y="4161272"/>
                </a:cubicBezTo>
                <a:cubicBezTo>
                  <a:pt x="4443267" y="4447486"/>
                  <a:pt x="4629120" y="4499526"/>
                  <a:pt x="4848428" y="4473506"/>
                </a:cubicBezTo>
                <a:cubicBezTo>
                  <a:pt x="5103145" y="4432618"/>
                  <a:pt x="5090231" y="4681662"/>
                  <a:pt x="5211133" y="4785740"/>
                </a:cubicBezTo>
                <a:lnTo>
                  <a:pt x="13830" y="4774589"/>
                </a:lnTo>
                <a:close/>
              </a:path>
            </a:pathLst>
          </a:custGeom>
          <a:blipFill>
            <a:blip r:embed="rId3"/>
            <a:stretch>
              <a:fillRect l="-10558" t="-80911" r="-2328" b="-51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EAEEE3B-F1F5-4A46-AB06-8FCDCA71D6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5" r="42212" b="67728"/>
          <a:stretch/>
        </p:blipFill>
        <p:spPr>
          <a:xfrm>
            <a:off x="3607268" y="3921003"/>
            <a:ext cx="2079831" cy="29369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30ACB4A-BC65-4E56-AF20-E2ECB87BBDE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446" y="2667940"/>
            <a:ext cx="2293024" cy="2293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52F183E-ECEC-474E-93B6-4682ADAD46B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8" y="4407285"/>
            <a:ext cx="2945273" cy="2317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9DDB48A-D924-4B3B-9F08-14E87EDB85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394" y="599085"/>
            <a:ext cx="875691" cy="642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54FBC28-B99C-4795-9C44-5A556F4FAA64}"/>
              </a:ext>
            </a:extLst>
          </p:cNvPr>
          <p:cNvSpPr txBox="1"/>
          <p:nvPr/>
        </p:nvSpPr>
        <p:spPr>
          <a:xfrm>
            <a:off x="347278" y="2367651"/>
            <a:ext cx="40441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Bon Foyage DEMO" pitchFamily="50" charset="0"/>
              </a:rPr>
              <a:t>Daftar</a:t>
            </a:r>
          </a:p>
          <a:p>
            <a:r>
              <a:rPr lang="en-US" sz="6000" b="1" dirty="0">
                <a:latin typeface="Bon Foyage DEMO" pitchFamily="50" charset="0"/>
              </a:rPr>
              <a:t>Pustaka</a:t>
            </a:r>
            <a:endParaRPr lang="id-ID" sz="6000" b="1" dirty="0">
              <a:latin typeface="Bon Foyage DEMO" pitchFamily="50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BEF9289-E918-497B-92BF-9386DFCADB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800" y="229045"/>
            <a:ext cx="1192821" cy="8756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1DFB357-5ADF-47D2-8108-96BC354CE3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97365" y="1016685"/>
            <a:ext cx="875689" cy="6428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644472B-D6B1-41D1-9A4F-EB5D0D760A12}"/>
              </a:ext>
            </a:extLst>
          </p:cNvPr>
          <p:cNvSpPr txBox="1"/>
          <p:nvPr/>
        </p:nvSpPr>
        <p:spPr>
          <a:xfrm>
            <a:off x="6435371" y="2035499"/>
            <a:ext cx="5035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latin typeface="Bon Foyage DEMO"/>
              </a:rPr>
              <a:t>Ahmad,”Islam</a:t>
            </a:r>
            <a:r>
              <a:rPr lang="en-US" sz="1200" b="1" dirty="0">
                <a:latin typeface="Bon Foyage DEMO"/>
              </a:rPr>
              <a:t> Asia Tenggara </a:t>
            </a:r>
            <a:r>
              <a:rPr lang="en-US" sz="1200" b="1" dirty="0" err="1">
                <a:latin typeface="Bon Foyage DEMO"/>
              </a:rPr>
              <a:t>Dinamika</a:t>
            </a:r>
            <a:r>
              <a:rPr lang="en-US" sz="1200" b="1" dirty="0">
                <a:latin typeface="Bon Foyage DEMO"/>
              </a:rPr>
              <a:t> </a:t>
            </a:r>
            <a:r>
              <a:rPr lang="en-US" sz="1200" b="1" dirty="0" err="1">
                <a:latin typeface="Bon Foyage DEMO"/>
              </a:rPr>
              <a:t>Historis</a:t>
            </a:r>
            <a:r>
              <a:rPr lang="en-US" sz="1200" b="1" dirty="0">
                <a:latin typeface="Bon Foyage DEMO"/>
              </a:rPr>
              <a:t> dan </a:t>
            </a:r>
            <a:r>
              <a:rPr lang="en-US" sz="1200" b="1" dirty="0" err="1">
                <a:latin typeface="Bon Foyage DEMO"/>
              </a:rPr>
              <a:t>Distingsi</a:t>
            </a:r>
            <a:r>
              <a:rPr lang="en-US" sz="1200" b="1" dirty="0">
                <a:latin typeface="Bon Foyage DEMO"/>
              </a:rPr>
              <a:t>”, dalam </a:t>
            </a:r>
            <a:r>
              <a:rPr lang="en-US" sz="1200" b="1" dirty="0" err="1">
                <a:latin typeface="Bon Foyage DEMO"/>
              </a:rPr>
              <a:t>Jurnal</a:t>
            </a:r>
            <a:r>
              <a:rPr lang="en-US" sz="1200" b="1" dirty="0">
                <a:latin typeface="Bon Foyage DEMO"/>
              </a:rPr>
              <a:t> </a:t>
            </a:r>
            <a:r>
              <a:rPr lang="en-US" sz="1200" b="1" i="1" dirty="0">
                <a:latin typeface="Bon Foyage DEMO"/>
              </a:rPr>
              <a:t>Ahmad. </a:t>
            </a:r>
            <a:r>
              <a:rPr lang="en-US" sz="1200" b="1" dirty="0">
                <a:latin typeface="Bon Foyage DEMO"/>
              </a:rPr>
              <a:t>Jakarta: UIN </a:t>
            </a:r>
            <a:r>
              <a:rPr lang="en-US" sz="1200" b="1" dirty="0" err="1">
                <a:latin typeface="Bon Foyage DEMO"/>
              </a:rPr>
              <a:t>Syarif</a:t>
            </a:r>
            <a:r>
              <a:rPr lang="en-US" sz="1200" b="1" dirty="0">
                <a:latin typeface="Bon Foyage DEMO"/>
              </a:rPr>
              <a:t> </a:t>
            </a:r>
            <a:r>
              <a:rPr lang="en-US" sz="1200" b="1" dirty="0" err="1">
                <a:latin typeface="Bon Foyage DEMO"/>
              </a:rPr>
              <a:t>Hidayatullah</a:t>
            </a:r>
            <a:r>
              <a:rPr lang="en-US" sz="1200" b="1" dirty="0">
                <a:latin typeface="Bon Foyage DEMO"/>
              </a:rPr>
              <a:t>.</a:t>
            </a:r>
            <a:endParaRPr lang="en-ID" sz="1200" b="1" dirty="0">
              <a:latin typeface="Bon Foyage DEMO"/>
            </a:endParaRPr>
          </a:p>
          <a:p>
            <a:endParaRPr lang="id-ID" sz="1200" b="1" dirty="0">
              <a:latin typeface="Bon Foyage DEMO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63B75E5-7FAA-4276-BBB4-DF65B115EC8B}"/>
              </a:ext>
            </a:extLst>
          </p:cNvPr>
          <p:cNvSpPr txBox="1"/>
          <p:nvPr/>
        </p:nvSpPr>
        <p:spPr>
          <a:xfrm>
            <a:off x="5399270" y="4585021"/>
            <a:ext cx="623058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Bon Foyage DEMO"/>
              </a:rPr>
              <a:t>Azyumardi</a:t>
            </a:r>
            <a:r>
              <a:rPr lang="en-US" sz="1400" b="1" dirty="0">
                <a:latin typeface="Bon Foyage DEMO"/>
              </a:rPr>
              <a:t> Azra, </a:t>
            </a:r>
            <a:r>
              <a:rPr lang="en-US" sz="1400" b="1" i="1" dirty="0" err="1">
                <a:latin typeface="Bon Foyage DEMO"/>
              </a:rPr>
              <a:t>Renaisans</a:t>
            </a:r>
            <a:r>
              <a:rPr lang="en-US" sz="1400" b="1" i="1" dirty="0">
                <a:latin typeface="Bon Foyage DEMO"/>
              </a:rPr>
              <a:t> Islam Asia </a:t>
            </a:r>
            <a:r>
              <a:rPr lang="en-US" sz="1100" b="1" i="1" dirty="0">
                <a:latin typeface="Bon Foyage DEMO"/>
              </a:rPr>
              <a:t>Tenggara</a:t>
            </a:r>
            <a:r>
              <a:rPr lang="en-US" sz="1400" b="1" i="1" dirty="0">
                <a:latin typeface="Bon Foyage DEMO"/>
              </a:rPr>
              <a:t>. </a:t>
            </a:r>
            <a:r>
              <a:rPr lang="en-US" sz="1400" b="1" dirty="0">
                <a:latin typeface="Bon Foyage DEMO"/>
              </a:rPr>
              <a:t>Bandung: </a:t>
            </a:r>
            <a:r>
              <a:rPr lang="en-US" sz="1400" b="1" dirty="0" err="1">
                <a:latin typeface="Bon Foyage DEMO"/>
              </a:rPr>
              <a:t>Remaja</a:t>
            </a:r>
            <a:r>
              <a:rPr lang="en-US" sz="1400" b="1" dirty="0">
                <a:latin typeface="Bon Foyage DEMO"/>
              </a:rPr>
              <a:t> </a:t>
            </a:r>
            <a:r>
              <a:rPr lang="en-US" sz="1400" b="1" dirty="0" err="1">
                <a:latin typeface="Bon Foyage DEMO"/>
              </a:rPr>
              <a:t>Rosdakarya</a:t>
            </a:r>
            <a:r>
              <a:rPr lang="en-US" sz="1400" b="1" dirty="0">
                <a:latin typeface="Bon Foyage DEMO"/>
              </a:rPr>
              <a:t>, 2006</a:t>
            </a:r>
            <a:r>
              <a:rPr lang="en-US" sz="1400" b="1" dirty="0" smtClean="0">
                <a:latin typeface="Bon Foyage DEMO"/>
              </a:rPr>
              <a:t>.</a:t>
            </a:r>
          </a:p>
          <a:p>
            <a:endParaRPr lang="en-US" sz="1400" b="1" dirty="0">
              <a:latin typeface="Bon Foyage DEMO"/>
            </a:endParaRPr>
          </a:p>
          <a:p>
            <a:endParaRPr lang="en-ID" sz="1400" b="1" dirty="0">
              <a:latin typeface="Bon Foyage DEMO"/>
            </a:endParaRPr>
          </a:p>
          <a:p>
            <a:r>
              <a:rPr lang="en-US" sz="1400" b="1" dirty="0">
                <a:latin typeface="Bon Foyage DEMO"/>
              </a:rPr>
              <a:t>Faizal </a:t>
            </a:r>
            <a:r>
              <a:rPr lang="en-US" sz="1400" b="1" dirty="0" err="1">
                <a:latin typeface="Bon Foyage DEMO"/>
              </a:rPr>
              <a:t>Abror</a:t>
            </a:r>
            <a:r>
              <a:rPr lang="en-US" sz="1400" b="1" dirty="0">
                <a:latin typeface="Bon Foyage DEMO"/>
              </a:rPr>
              <a:t>,”</a:t>
            </a:r>
            <a:r>
              <a:rPr lang="en-US" sz="1400" b="1" dirty="0" err="1">
                <a:latin typeface="Bon Foyage DEMO"/>
              </a:rPr>
              <a:t>Kedatangan</a:t>
            </a:r>
            <a:r>
              <a:rPr lang="en-US" sz="1400" b="1" dirty="0">
                <a:latin typeface="Bon Foyage DEMO"/>
              </a:rPr>
              <a:t> dan </a:t>
            </a:r>
            <a:r>
              <a:rPr lang="en-US" sz="1400" b="1" dirty="0" err="1">
                <a:latin typeface="Bon Foyage DEMO"/>
              </a:rPr>
              <a:t>Penyebaran</a:t>
            </a:r>
            <a:r>
              <a:rPr lang="en-US" sz="1400" b="1" dirty="0">
                <a:latin typeface="Bon Foyage DEMO"/>
              </a:rPr>
              <a:t> Islam di Asia Tenggara: </a:t>
            </a:r>
            <a:r>
              <a:rPr lang="en-US" sz="1400" b="1" dirty="0" err="1">
                <a:latin typeface="Bon Foyage DEMO"/>
              </a:rPr>
              <a:t>Telaah</a:t>
            </a:r>
            <a:r>
              <a:rPr lang="en-US" sz="1400" b="1" dirty="0">
                <a:latin typeface="Bon Foyage DEMO"/>
              </a:rPr>
              <a:t> </a:t>
            </a:r>
            <a:r>
              <a:rPr lang="en-US" sz="1400" b="1" dirty="0" err="1">
                <a:latin typeface="Bon Foyage DEMO"/>
              </a:rPr>
              <a:t>Teoritik</a:t>
            </a:r>
            <a:r>
              <a:rPr lang="en-US" sz="1400" b="1" dirty="0">
                <a:latin typeface="Bon Foyage DEMO"/>
              </a:rPr>
              <a:t> </a:t>
            </a:r>
            <a:r>
              <a:rPr lang="en-US" sz="1400" b="1" dirty="0" err="1">
                <a:latin typeface="Bon Foyage DEMO"/>
              </a:rPr>
              <a:t>Tentang</a:t>
            </a:r>
            <a:r>
              <a:rPr lang="en-US" sz="1400" b="1" dirty="0">
                <a:latin typeface="Bon Foyage DEMO"/>
              </a:rPr>
              <a:t> Proses </a:t>
            </a:r>
            <a:r>
              <a:rPr lang="en-US" sz="1400" b="1" dirty="0" err="1">
                <a:latin typeface="Bon Foyage DEMO"/>
              </a:rPr>
              <a:t>Islamisasi</a:t>
            </a:r>
            <a:r>
              <a:rPr lang="en-US" sz="1400" b="1" dirty="0">
                <a:latin typeface="Bon Foyage DEMO"/>
              </a:rPr>
              <a:t> Nusantara”, dalam </a:t>
            </a:r>
            <a:r>
              <a:rPr lang="en-US" sz="1400" b="1" dirty="0" err="1">
                <a:latin typeface="Bon Foyage DEMO"/>
              </a:rPr>
              <a:t>Jurnal</a:t>
            </a:r>
            <a:r>
              <a:rPr lang="en-US" sz="1400" b="1" dirty="0">
                <a:latin typeface="Bon Foyage DEMO"/>
              </a:rPr>
              <a:t> </a:t>
            </a:r>
            <a:r>
              <a:rPr lang="en-US" sz="1400" b="1" i="1" dirty="0" err="1">
                <a:latin typeface="Bon Foyage DEMO"/>
              </a:rPr>
              <a:t>Studi</a:t>
            </a:r>
            <a:r>
              <a:rPr lang="en-US" sz="1400" b="1" i="1" dirty="0">
                <a:latin typeface="Bon Foyage DEMO"/>
              </a:rPr>
              <a:t> </a:t>
            </a:r>
            <a:r>
              <a:rPr lang="en-US" sz="1400" b="1" i="1" dirty="0" err="1">
                <a:latin typeface="Bon Foyage DEMO"/>
              </a:rPr>
              <a:t>Keislaman</a:t>
            </a:r>
            <a:r>
              <a:rPr lang="en-US" sz="1400" b="1" i="1" dirty="0">
                <a:latin typeface="Bon Foyage DEMO"/>
              </a:rPr>
              <a:t> </a:t>
            </a:r>
            <a:r>
              <a:rPr lang="en-US" sz="1400" b="1" dirty="0">
                <a:latin typeface="Bon Foyage DEMO"/>
              </a:rPr>
              <a:t>Vol. 18. No. 2. </a:t>
            </a:r>
            <a:r>
              <a:rPr lang="en-US" sz="1400" b="1" dirty="0" err="1">
                <a:latin typeface="Bon Foyage DEMO"/>
              </a:rPr>
              <a:t>Desember</a:t>
            </a:r>
            <a:r>
              <a:rPr lang="en-US" sz="1400" b="1" dirty="0">
                <a:latin typeface="Bon Foyage DEMO"/>
              </a:rPr>
              <a:t>: 2018.</a:t>
            </a:r>
            <a:endParaRPr lang="en-ID" sz="1400" b="1" dirty="0">
              <a:latin typeface="Bon Foyage DEMO"/>
            </a:endParaRPr>
          </a:p>
          <a:p>
            <a:r>
              <a:rPr lang="en-US" sz="1400" b="1" dirty="0">
                <a:latin typeface="Bon Foyage DEMO"/>
              </a:rPr>
              <a:t>.</a:t>
            </a:r>
            <a:endParaRPr lang="en-ID" sz="1400" b="1" dirty="0">
              <a:latin typeface="Bon Foyage DEMO"/>
            </a:endParaRPr>
          </a:p>
          <a:p>
            <a:r>
              <a:rPr lang="en-US" sz="1400" b="1" dirty="0">
                <a:latin typeface="Bon Foyage DEMO"/>
              </a:rPr>
              <a:t> </a:t>
            </a:r>
            <a:endParaRPr lang="en-ID" sz="1400" b="1" dirty="0">
              <a:latin typeface="Bon Foyage DEMO"/>
            </a:endParaRPr>
          </a:p>
          <a:p>
            <a:endParaRPr lang="id-ID" sz="1400" b="1" dirty="0">
              <a:latin typeface="Bon Foyage DEM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F3A9727-763B-4A06-BFF2-48D76D168B3C}"/>
              </a:ext>
            </a:extLst>
          </p:cNvPr>
          <p:cNvSpPr txBox="1"/>
          <p:nvPr/>
        </p:nvSpPr>
        <p:spPr>
          <a:xfrm>
            <a:off x="5854866" y="3357871"/>
            <a:ext cx="4044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latin typeface="Bon Foyage DEMO"/>
              </a:rPr>
              <a:t>Helmiati</a:t>
            </a:r>
            <a:r>
              <a:rPr lang="en-US" sz="1200" b="1" dirty="0">
                <a:latin typeface="Bon Foyage DEMO"/>
              </a:rPr>
              <a:t>, </a:t>
            </a:r>
            <a:r>
              <a:rPr lang="en-US" sz="1200" b="1" i="1" dirty="0">
                <a:latin typeface="Bon Foyage DEMO"/>
              </a:rPr>
              <a:t>Sejarah Islam Asia Tenggara. </a:t>
            </a:r>
            <a:r>
              <a:rPr lang="en-US" sz="1200" b="1" dirty="0">
                <a:latin typeface="Bon Foyage DEMO"/>
              </a:rPr>
              <a:t>Riau: UIN Sultan </a:t>
            </a:r>
            <a:r>
              <a:rPr lang="en-US" sz="1200" b="1" dirty="0" err="1">
                <a:latin typeface="Bon Foyage DEMO"/>
              </a:rPr>
              <a:t>Syarief</a:t>
            </a:r>
            <a:r>
              <a:rPr lang="en-US" sz="1200" b="1" dirty="0">
                <a:latin typeface="Bon Foyage DEMO"/>
              </a:rPr>
              <a:t>, 2014</a:t>
            </a:r>
            <a:endParaRPr lang="en-ID" sz="1200" dirty="0"/>
          </a:p>
        </p:txBody>
      </p:sp>
    </p:spTree>
    <p:extLst>
      <p:ext uri="{BB962C8B-B14F-4D97-AF65-F5344CB8AC3E}">
        <p14:creationId xmlns:p14="http://schemas.microsoft.com/office/powerpoint/2010/main" val="2256369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7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35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3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42D07E2-5292-4271-9AAC-55A7FC6A30AB}"/>
              </a:ext>
            </a:extLst>
          </p:cNvPr>
          <p:cNvSpPr txBox="1"/>
          <p:nvPr/>
        </p:nvSpPr>
        <p:spPr>
          <a:xfrm>
            <a:off x="1669785" y="2461290"/>
            <a:ext cx="83886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Comic Sans MS" panose="030F0702030302020204" pitchFamily="66" charset="0"/>
              </a:rPr>
              <a:t>Sekian</a:t>
            </a:r>
            <a:endParaRPr lang="en-US" sz="48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n-US" sz="4800" b="1" dirty="0" err="1" smtClean="0">
                <a:latin typeface="Comic Sans MS" panose="030F0702030302020204" pitchFamily="66" charset="0"/>
              </a:rPr>
              <a:t>Terima</a:t>
            </a:r>
            <a:r>
              <a:rPr lang="en-US" sz="4800" b="1" dirty="0" smtClean="0">
                <a:latin typeface="Comic Sans MS" panose="030F0702030302020204" pitchFamily="66" charset="0"/>
              </a:rPr>
              <a:t> </a:t>
            </a:r>
            <a:r>
              <a:rPr lang="en-US" sz="4800" b="1" dirty="0" err="1" smtClean="0">
                <a:latin typeface="Comic Sans MS" panose="030F0702030302020204" pitchFamily="66" charset="0"/>
              </a:rPr>
              <a:t>Kasih</a:t>
            </a:r>
            <a:endParaRPr lang="id-ID" sz="4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9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xit" presetSubtype="21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F873642-6AAC-4922-AC9B-9309281803E6}"/>
              </a:ext>
            </a:extLst>
          </p:cNvPr>
          <p:cNvGrpSpPr/>
          <p:nvPr/>
        </p:nvGrpSpPr>
        <p:grpSpPr>
          <a:xfrm>
            <a:off x="101400" y="0"/>
            <a:ext cx="11745708" cy="6654223"/>
            <a:chOff x="101400" y="0"/>
            <a:chExt cx="11745708" cy="6654223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23376624-B92A-43FA-9664-B4C1B0DD2A1F}"/>
                </a:ext>
              </a:extLst>
            </p:cNvPr>
            <p:cNvSpPr/>
            <p:nvPr/>
          </p:nvSpPr>
          <p:spPr>
            <a:xfrm>
              <a:off x="101400" y="0"/>
              <a:ext cx="10801062" cy="4557932"/>
            </a:xfrm>
            <a:custGeom>
              <a:avLst/>
              <a:gdLst>
                <a:gd name="connsiteX0" fmla="*/ 0 w 3637722"/>
                <a:gd name="connsiteY0" fmla="*/ 0 h 2504660"/>
                <a:gd name="connsiteX1" fmla="*/ 3637722 w 3637722"/>
                <a:gd name="connsiteY1" fmla="*/ 0 h 2504660"/>
                <a:gd name="connsiteX2" fmla="*/ 3637722 w 3637722"/>
                <a:gd name="connsiteY2" fmla="*/ 2504660 h 2504660"/>
                <a:gd name="connsiteX3" fmla="*/ 0 w 3637722"/>
                <a:gd name="connsiteY3" fmla="*/ 2504660 h 2504660"/>
                <a:gd name="connsiteX4" fmla="*/ 0 w 3637722"/>
                <a:gd name="connsiteY4" fmla="*/ 0 h 2504660"/>
                <a:gd name="connsiteX0" fmla="*/ 0 w 10058400"/>
                <a:gd name="connsiteY0" fmla="*/ 0 h 4750904"/>
                <a:gd name="connsiteX1" fmla="*/ 3637722 w 10058400"/>
                <a:gd name="connsiteY1" fmla="*/ 0 h 4750904"/>
                <a:gd name="connsiteX2" fmla="*/ 10058400 w 10058400"/>
                <a:gd name="connsiteY2" fmla="*/ 4750904 h 4750904"/>
                <a:gd name="connsiteX3" fmla="*/ 0 w 10058400"/>
                <a:gd name="connsiteY3" fmla="*/ 2504660 h 4750904"/>
                <a:gd name="connsiteX4" fmla="*/ 0 w 10058400"/>
                <a:gd name="connsiteY4" fmla="*/ 0 h 4750904"/>
                <a:gd name="connsiteX0" fmla="*/ 0 w 10058400"/>
                <a:gd name="connsiteY0" fmla="*/ 0 h 4750904"/>
                <a:gd name="connsiteX1" fmla="*/ 3637722 w 10058400"/>
                <a:gd name="connsiteY1" fmla="*/ 0 h 4750904"/>
                <a:gd name="connsiteX2" fmla="*/ 8666922 w 10058400"/>
                <a:gd name="connsiteY2" fmla="*/ 3220277 h 4750904"/>
                <a:gd name="connsiteX3" fmla="*/ 10058400 w 10058400"/>
                <a:gd name="connsiteY3" fmla="*/ 4750904 h 4750904"/>
                <a:gd name="connsiteX4" fmla="*/ 0 w 10058400"/>
                <a:gd name="connsiteY4" fmla="*/ 2504660 h 4750904"/>
                <a:gd name="connsiteX5" fmla="*/ 0 w 10058400"/>
                <a:gd name="connsiteY5" fmla="*/ 0 h 4750904"/>
                <a:gd name="connsiteX0" fmla="*/ 0 w 10058400"/>
                <a:gd name="connsiteY0" fmla="*/ 0 h 4750904"/>
                <a:gd name="connsiteX1" fmla="*/ 3637722 w 10058400"/>
                <a:gd name="connsiteY1" fmla="*/ 0 h 4750904"/>
                <a:gd name="connsiteX2" fmla="*/ 7116417 w 10058400"/>
                <a:gd name="connsiteY2" fmla="*/ 2564295 h 4750904"/>
                <a:gd name="connsiteX3" fmla="*/ 8666922 w 10058400"/>
                <a:gd name="connsiteY3" fmla="*/ 3220277 h 4750904"/>
                <a:gd name="connsiteX4" fmla="*/ 10058400 w 10058400"/>
                <a:gd name="connsiteY4" fmla="*/ 4750904 h 4750904"/>
                <a:gd name="connsiteX5" fmla="*/ 0 w 10058400"/>
                <a:gd name="connsiteY5" fmla="*/ 2504660 h 4750904"/>
                <a:gd name="connsiteX6" fmla="*/ 0 w 10058400"/>
                <a:gd name="connsiteY6" fmla="*/ 0 h 4750904"/>
                <a:gd name="connsiteX0" fmla="*/ 0 w 10058400"/>
                <a:gd name="connsiteY0" fmla="*/ 0 h 4750904"/>
                <a:gd name="connsiteX1" fmla="*/ 3637722 w 10058400"/>
                <a:gd name="connsiteY1" fmla="*/ 0 h 4750904"/>
                <a:gd name="connsiteX2" fmla="*/ 6082748 w 10058400"/>
                <a:gd name="connsiteY2" fmla="*/ 1451112 h 4750904"/>
                <a:gd name="connsiteX3" fmla="*/ 7116417 w 10058400"/>
                <a:gd name="connsiteY3" fmla="*/ 2564295 h 4750904"/>
                <a:gd name="connsiteX4" fmla="*/ 8666922 w 10058400"/>
                <a:gd name="connsiteY4" fmla="*/ 3220277 h 4750904"/>
                <a:gd name="connsiteX5" fmla="*/ 10058400 w 10058400"/>
                <a:gd name="connsiteY5" fmla="*/ 4750904 h 4750904"/>
                <a:gd name="connsiteX6" fmla="*/ 0 w 10058400"/>
                <a:gd name="connsiteY6" fmla="*/ 2504660 h 4750904"/>
                <a:gd name="connsiteX7" fmla="*/ 0 w 10058400"/>
                <a:gd name="connsiteY7" fmla="*/ 0 h 4750904"/>
                <a:gd name="connsiteX0" fmla="*/ 0 w 10058400"/>
                <a:gd name="connsiteY0" fmla="*/ 0 h 4750904"/>
                <a:gd name="connsiteX1" fmla="*/ 3637722 w 10058400"/>
                <a:gd name="connsiteY1" fmla="*/ 0 h 4750904"/>
                <a:gd name="connsiteX2" fmla="*/ 4870174 w 10058400"/>
                <a:gd name="connsiteY2" fmla="*/ 934277 h 4750904"/>
                <a:gd name="connsiteX3" fmla="*/ 6082748 w 10058400"/>
                <a:gd name="connsiteY3" fmla="*/ 1451112 h 4750904"/>
                <a:gd name="connsiteX4" fmla="*/ 7116417 w 10058400"/>
                <a:gd name="connsiteY4" fmla="*/ 2564295 h 4750904"/>
                <a:gd name="connsiteX5" fmla="*/ 8666922 w 10058400"/>
                <a:gd name="connsiteY5" fmla="*/ 3220277 h 4750904"/>
                <a:gd name="connsiteX6" fmla="*/ 10058400 w 10058400"/>
                <a:gd name="connsiteY6" fmla="*/ 4750904 h 4750904"/>
                <a:gd name="connsiteX7" fmla="*/ 0 w 10058400"/>
                <a:gd name="connsiteY7" fmla="*/ 2504660 h 4750904"/>
                <a:gd name="connsiteX8" fmla="*/ 0 w 10058400"/>
                <a:gd name="connsiteY8" fmla="*/ 0 h 4750904"/>
                <a:gd name="connsiteX0" fmla="*/ 0 w 10058400"/>
                <a:gd name="connsiteY0" fmla="*/ 0 h 4750904"/>
                <a:gd name="connsiteX1" fmla="*/ 3637722 w 10058400"/>
                <a:gd name="connsiteY1" fmla="*/ 0 h 4750904"/>
                <a:gd name="connsiteX2" fmla="*/ 4870174 w 10058400"/>
                <a:gd name="connsiteY2" fmla="*/ 934277 h 4750904"/>
                <a:gd name="connsiteX3" fmla="*/ 6082748 w 10058400"/>
                <a:gd name="connsiteY3" fmla="*/ 1451112 h 4750904"/>
                <a:gd name="connsiteX4" fmla="*/ 7116417 w 10058400"/>
                <a:gd name="connsiteY4" fmla="*/ 2564295 h 4750904"/>
                <a:gd name="connsiteX5" fmla="*/ 8666922 w 10058400"/>
                <a:gd name="connsiteY5" fmla="*/ 3220277 h 4750904"/>
                <a:gd name="connsiteX6" fmla="*/ 10058400 w 10058400"/>
                <a:gd name="connsiteY6" fmla="*/ 4750904 h 4750904"/>
                <a:gd name="connsiteX7" fmla="*/ 1331843 w 10058400"/>
                <a:gd name="connsiteY7" fmla="*/ 3061251 h 4750904"/>
                <a:gd name="connsiteX8" fmla="*/ 0 w 10058400"/>
                <a:gd name="connsiteY8" fmla="*/ 2504660 h 4750904"/>
                <a:gd name="connsiteX9" fmla="*/ 0 w 10058400"/>
                <a:gd name="connsiteY9" fmla="*/ 0 h 4750904"/>
                <a:gd name="connsiteX0" fmla="*/ 0 w 10058400"/>
                <a:gd name="connsiteY0" fmla="*/ 0 h 4750909"/>
                <a:gd name="connsiteX1" fmla="*/ 3637722 w 10058400"/>
                <a:gd name="connsiteY1" fmla="*/ 0 h 4750909"/>
                <a:gd name="connsiteX2" fmla="*/ 4870174 w 10058400"/>
                <a:gd name="connsiteY2" fmla="*/ 934277 h 4750909"/>
                <a:gd name="connsiteX3" fmla="*/ 6082748 w 10058400"/>
                <a:gd name="connsiteY3" fmla="*/ 1451112 h 4750909"/>
                <a:gd name="connsiteX4" fmla="*/ 7116417 w 10058400"/>
                <a:gd name="connsiteY4" fmla="*/ 2564295 h 4750909"/>
                <a:gd name="connsiteX5" fmla="*/ 8666922 w 10058400"/>
                <a:gd name="connsiteY5" fmla="*/ 3220277 h 4750909"/>
                <a:gd name="connsiteX6" fmla="*/ 10058400 w 10058400"/>
                <a:gd name="connsiteY6" fmla="*/ 4750904 h 4750909"/>
                <a:gd name="connsiteX7" fmla="*/ 2226365 w 10058400"/>
                <a:gd name="connsiteY7" fmla="*/ 2862469 h 4750909"/>
                <a:gd name="connsiteX8" fmla="*/ 1331843 w 10058400"/>
                <a:gd name="connsiteY8" fmla="*/ 3061251 h 4750909"/>
                <a:gd name="connsiteX9" fmla="*/ 0 w 10058400"/>
                <a:gd name="connsiteY9" fmla="*/ 2504660 h 4750909"/>
                <a:gd name="connsiteX10" fmla="*/ 0 w 10058400"/>
                <a:gd name="connsiteY10" fmla="*/ 0 h 4750909"/>
                <a:gd name="connsiteX0" fmla="*/ 0 w 10058400"/>
                <a:gd name="connsiteY0" fmla="*/ 0 h 4750904"/>
                <a:gd name="connsiteX1" fmla="*/ 3637722 w 10058400"/>
                <a:gd name="connsiteY1" fmla="*/ 0 h 4750904"/>
                <a:gd name="connsiteX2" fmla="*/ 4870174 w 10058400"/>
                <a:gd name="connsiteY2" fmla="*/ 934277 h 4750904"/>
                <a:gd name="connsiteX3" fmla="*/ 6082748 w 10058400"/>
                <a:gd name="connsiteY3" fmla="*/ 1451112 h 4750904"/>
                <a:gd name="connsiteX4" fmla="*/ 7116417 w 10058400"/>
                <a:gd name="connsiteY4" fmla="*/ 2564295 h 4750904"/>
                <a:gd name="connsiteX5" fmla="*/ 8666922 w 10058400"/>
                <a:gd name="connsiteY5" fmla="*/ 3220277 h 4750904"/>
                <a:gd name="connsiteX6" fmla="*/ 10058400 w 10058400"/>
                <a:gd name="connsiteY6" fmla="*/ 4750904 h 4750904"/>
                <a:gd name="connsiteX7" fmla="*/ 3220278 w 10058400"/>
                <a:gd name="connsiteY7" fmla="*/ 3756990 h 4750904"/>
                <a:gd name="connsiteX8" fmla="*/ 2226365 w 10058400"/>
                <a:gd name="connsiteY8" fmla="*/ 2862469 h 4750904"/>
                <a:gd name="connsiteX9" fmla="*/ 1331843 w 10058400"/>
                <a:gd name="connsiteY9" fmla="*/ 3061251 h 4750904"/>
                <a:gd name="connsiteX10" fmla="*/ 0 w 10058400"/>
                <a:gd name="connsiteY10" fmla="*/ 2504660 h 4750904"/>
                <a:gd name="connsiteX11" fmla="*/ 0 w 10058400"/>
                <a:gd name="connsiteY11" fmla="*/ 0 h 4750904"/>
                <a:gd name="connsiteX0" fmla="*/ 0 w 10058400"/>
                <a:gd name="connsiteY0" fmla="*/ 0 h 4765395"/>
                <a:gd name="connsiteX1" fmla="*/ 3637722 w 10058400"/>
                <a:gd name="connsiteY1" fmla="*/ 0 h 4765395"/>
                <a:gd name="connsiteX2" fmla="*/ 4870174 w 10058400"/>
                <a:gd name="connsiteY2" fmla="*/ 934277 h 4765395"/>
                <a:gd name="connsiteX3" fmla="*/ 6082748 w 10058400"/>
                <a:gd name="connsiteY3" fmla="*/ 1451112 h 4765395"/>
                <a:gd name="connsiteX4" fmla="*/ 7116417 w 10058400"/>
                <a:gd name="connsiteY4" fmla="*/ 2564295 h 4765395"/>
                <a:gd name="connsiteX5" fmla="*/ 8666922 w 10058400"/>
                <a:gd name="connsiteY5" fmla="*/ 3220277 h 4765395"/>
                <a:gd name="connsiteX6" fmla="*/ 10058400 w 10058400"/>
                <a:gd name="connsiteY6" fmla="*/ 4750904 h 4765395"/>
                <a:gd name="connsiteX7" fmla="*/ 5068957 w 10058400"/>
                <a:gd name="connsiteY7" fmla="*/ 3776869 h 4765395"/>
                <a:gd name="connsiteX8" fmla="*/ 3220278 w 10058400"/>
                <a:gd name="connsiteY8" fmla="*/ 3756990 h 4765395"/>
                <a:gd name="connsiteX9" fmla="*/ 2226365 w 10058400"/>
                <a:gd name="connsiteY9" fmla="*/ 2862469 h 4765395"/>
                <a:gd name="connsiteX10" fmla="*/ 1331843 w 10058400"/>
                <a:gd name="connsiteY10" fmla="*/ 3061251 h 4765395"/>
                <a:gd name="connsiteX11" fmla="*/ 0 w 10058400"/>
                <a:gd name="connsiteY11" fmla="*/ 2504660 h 4765395"/>
                <a:gd name="connsiteX12" fmla="*/ 0 w 10058400"/>
                <a:gd name="connsiteY12" fmla="*/ 0 h 4765395"/>
                <a:gd name="connsiteX0" fmla="*/ 0 w 10058400"/>
                <a:gd name="connsiteY0" fmla="*/ 0 h 4799730"/>
                <a:gd name="connsiteX1" fmla="*/ 3637722 w 10058400"/>
                <a:gd name="connsiteY1" fmla="*/ 0 h 4799730"/>
                <a:gd name="connsiteX2" fmla="*/ 4870174 w 10058400"/>
                <a:gd name="connsiteY2" fmla="*/ 934277 h 4799730"/>
                <a:gd name="connsiteX3" fmla="*/ 6082748 w 10058400"/>
                <a:gd name="connsiteY3" fmla="*/ 1451112 h 4799730"/>
                <a:gd name="connsiteX4" fmla="*/ 7116417 w 10058400"/>
                <a:gd name="connsiteY4" fmla="*/ 2564295 h 4799730"/>
                <a:gd name="connsiteX5" fmla="*/ 8666922 w 10058400"/>
                <a:gd name="connsiteY5" fmla="*/ 3220277 h 4799730"/>
                <a:gd name="connsiteX6" fmla="*/ 10058400 w 10058400"/>
                <a:gd name="connsiteY6" fmla="*/ 4750904 h 4799730"/>
                <a:gd name="connsiteX7" fmla="*/ 6520070 w 10058400"/>
                <a:gd name="connsiteY7" fmla="*/ 4532242 h 4799730"/>
                <a:gd name="connsiteX8" fmla="*/ 5068957 w 10058400"/>
                <a:gd name="connsiteY8" fmla="*/ 3776869 h 4799730"/>
                <a:gd name="connsiteX9" fmla="*/ 3220278 w 10058400"/>
                <a:gd name="connsiteY9" fmla="*/ 3756990 h 4799730"/>
                <a:gd name="connsiteX10" fmla="*/ 2226365 w 10058400"/>
                <a:gd name="connsiteY10" fmla="*/ 2862469 h 4799730"/>
                <a:gd name="connsiteX11" fmla="*/ 1331843 w 10058400"/>
                <a:gd name="connsiteY11" fmla="*/ 3061251 h 4799730"/>
                <a:gd name="connsiteX12" fmla="*/ 0 w 10058400"/>
                <a:gd name="connsiteY12" fmla="*/ 2504660 h 4799730"/>
                <a:gd name="connsiteX13" fmla="*/ 0 w 10058400"/>
                <a:gd name="connsiteY13" fmla="*/ 0 h 4799730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7116417 w 10058444"/>
                <a:gd name="connsiteY4" fmla="*/ 2564295 h 4820031"/>
                <a:gd name="connsiteX5" fmla="*/ 8666922 w 10058444"/>
                <a:gd name="connsiteY5" fmla="*/ 3220277 h 4820031"/>
                <a:gd name="connsiteX6" fmla="*/ 10058400 w 10058444"/>
                <a:gd name="connsiteY6" fmla="*/ 4750904 h 4820031"/>
                <a:gd name="connsiteX7" fmla="*/ 8746435 w 10058444"/>
                <a:gd name="connsiteY7" fmla="*/ 4412972 h 4820031"/>
                <a:gd name="connsiteX8" fmla="*/ 6520070 w 10058444"/>
                <a:gd name="connsiteY8" fmla="*/ 4532242 h 4820031"/>
                <a:gd name="connsiteX9" fmla="*/ 5068957 w 10058444"/>
                <a:gd name="connsiteY9" fmla="*/ 3776869 h 4820031"/>
                <a:gd name="connsiteX10" fmla="*/ 3220278 w 10058444"/>
                <a:gd name="connsiteY10" fmla="*/ 3756990 h 4820031"/>
                <a:gd name="connsiteX11" fmla="*/ 2226365 w 10058444"/>
                <a:gd name="connsiteY11" fmla="*/ 2862469 h 4820031"/>
                <a:gd name="connsiteX12" fmla="*/ 1331843 w 10058444"/>
                <a:gd name="connsiteY12" fmla="*/ 3061251 h 4820031"/>
                <a:gd name="connsiteX13" fmla="*/ 0 w 10058444"/>
                <a:gd name="connsiteY13" fmla="*/ 2504660 h 4820031"/>
                <a:gd name="connsiteX14" fmla="*/ 0 w 10058444"/>
                <a:gd name="connsiteY14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7116417 w 10058444"/>
                <a:gd name="connsiteY4" fmla="*/ 2564295 h 4820031"/>
                <a:gd name="connsiteX5" fmla="*/ 8666922 w 10058444"/>
                <a:gd name="connsiteY5" fmla="*/ 3220277 h 4820031"/>
                <a:gd name="connsiteX6" fmla="*/ 9382539 w 10058444"/>
                <a:gd name="connsiteY6" fmla="*/ 4015407 h 4820031"/>
                <a:gd name="connsiteX7" fmla="*/ 10058400 w 10058444"/>
                <a:gd name="connsiteY7" fmla="*/ 4750904 h 4820031"/>
                <a:gd name="connsiteX8" fmla="*/ 8746435 w 10058444"/>
                <a:gd name="connsiteY8" fmla="*/ 4412972 h 4820031"/>
                <a:gd name="connsiteX9" fmla="*/ 6520070 w 10058444"/>
                <a:gd name="connsiteY9" fmla="*/ 4532242 h 4820031"/>
                <a:gd name="connsiteX10" fmla="*/ 5068957 w 10058444"/>
                <a:gd name="connsiteY10" fmla="*/ 3776869 h 4820031"/>
                <a:gd name="connsiteX11" fmla="*/ 3220278 w 10058444"/>
                <a:gd name="connsiteY11" fmla="*/ 3756990 h 4820031"/>
                <a:gd name="connsiteX12" fmla="*/ 2226365 w 10058444"/>
                <a:gd name="connsiteY12" fmla="*/ 2862469 h 4820031"/>
                <a:gd name="connsiteX13" fmla="*/ 1331843 w 10058444"/>
                <a:gd name="connsiteY13" fmla="*/ 3061251 h 4820031"/>
                <a:gd name="connsiteX14" fmla="*/ 0 w 10058444"/>
                <a:gd name="connsiteY14" fmla="*/ 2504660 h 4820031"/>
                <a:gd name="connsiteX15" fmla="*/ 0 w 10058444"/>
                <a:gd name="connsiteY15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7116417 w 10058444"/>
                <a:gd name="connsiteY4" fmla="*/ 2564295 h 4820031"/>
                <a:gd name="connsiteX5" fmla="*/ 8666922 w 10058444"/>
                <a:gd name="connsiteY5" fmla="*/ 3220277 h 4820031"/>
                <a:gd name="connsiteX6" fmla="*/ 9382539 w 10058444"/>
                <a:gd name="connsiteY6" fmla="*/ 4015407 h 4820031"/>
                <a:gd name="connsiteX7" fmla="*/ 10058400 w 10058444"/>
                <a:gd name="connsiteY7" fmla="*/ 4750904 h 4820031"/>
                <a:gd name="connsiteX8" fmla="*/ 8746435 w 10058444"/>
                <a:gd name="connsiteY8" fmla="*/ 4412972 h 4820031"/>
                <a:gd name="connsiteX9" fmla="*/ 6520070 w 10058444"/>
                <a:gd name="connsiteY9" fmla="*/ 4532242 h 4820031"/>
                <a:gd name="connsiteX10" fmla="*/ 5068957 w 10058444"/>
                <a:gd name="connsiteY10" fmla="*/ 3776869 h 4820031"/>
                <a:gd name="connsiteX11" fmla="*/ 3220278 w 10058444"/>
                <a:gd name="connsiteY11" fmla="*/ 3756990 h 4820031"/>
                <a:gd name="connsiteX12" fmla="*/ 2226365 w 10058444"/>
                <a:gd name="connsiteY12" fmla="*/ 2862469 h 4820031"/>
                <a:gd name="connsiteX13" fmla="*/ 1331843 w 10058444"/>
                <a:gd name="connsiteY13" fmla="*/ 3061251 h 4820031"/>
                <a:gd name="connsiteX14" fmla="*/ 0 w 10058444"/>
                <a:gd name="connsiteY14" fmla="*/ 2504660 h 4820031"/>
                <a:gd name="connsiteX15" fmla="*/ 0 w 10058444"/>
                <a:gd name="connsiteY15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7116417 w 10058444"/>
                <a:gd name="connsiteY4" fmla="*/ 2564295 h 4820031"/>
                <a:gd name="connsiteX5" fmla="*/ 8666922 w 10058444"/>
                <a:gd name="connsiteY5" fmla="*/ 3220277 h 4820031"/>
                <a:gd name="connsiteX6" fmla="*/ 9382539 w 10058444"/>
                <a:gd name="connsiteY6" fmla="*/ 4015407 h 4820031"/>
                <a:gd name="connsiteX7" fmla="*/ 10058400 w 10058444"/>
                <a:gd name="connsiteY7" fmla="*/ 4750904 h 4820031"/>
                <a:gd name="connsiteX8" fmla="*/ 8746435 w 10058444"/>
                <a:gd name="connsiteY8" fmla="*/ 4412972 h 4820031"/>
                <a:gd name="connsiteX9" fmla="*/ 6520070 w 10058444"/>
                <a:gd name="connsiteY9" fmla="*/ 4532242 h 4820031"/>
                <a:gd name="connsiteX10" fmla="*/ 5068957 w 10058444"/>
                <a:gd name="connsiteY10" fmla="*/ 3776869 h 4820031"/>
                <a:gd name="connsiteX11" fmla="*/ 3220278 w 10058444"/>
                <a:gd name="connsiteY11" fmla="*/ 3756990 h 4820031"/>
                <a:gd name="connsiteX12" fmla="*/ 2226365 w 10058444"/>
                <a:gd name="connsiteY12" fmla="*/ 2862469 h 4820031"/>
                <a:gd name="connsiteX13" fmla="*/ 1331843 w 10058444"/>
                <a:gd name="connsiteY13" fmla="*/ 3061251 h 4820031"/>
                <a:gd name="connsiteX14" fmla="*/ 0 w 10058444"/>
                <a:gd name="connsiteY14" fmla="*/ 2504660 h 4820031"/>
                <a:gd name="connsiteX15" fmla="*/ 0 w 10058444"/>
                <a:gd name="connsiteY15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7116417 w 10058444"/>
                <a:gd name="connsiteY4" fmla="*/ 2564295 h 4820031"/>
                <a:gd name="connsiteX5" fmla="*/ 8666922 w 10058444"/>
                <a:gd name="connsiteY5" fmla="*/ 3220277 h 4820031"/>
                <a:gd name="connsiteX6" fmla="*/ 9510726 w 10058444"/>
                <a:gd name="connsiteY6" fmla="*/ 4160686 h 4820031"/>
                <a:gd name="connsiteX7" fmla="*/ 10058400 w 10058444"/>
                <a:gd name="connsiteY7" fmla="*/ 4750904 h 4820031"/>
                <a:gd name="connsiteX8" fmla="*/ 8746435 w 10058444"/>
                <a:gd name="connsiteY8" fmla="*/ 4412972 h 4820031"/>
                <a:gd name="connsiteX9" fmla="*/ 6520070 w 10058444"/>
                <a:gd name="connsiteY9" fmla="*/ 4532242 h 4820031"/>
                <a:gd name="connsiteX10" fmla="*/ 5068957 w 10058444"/>
                <a:gd name="connsiteY10" fmla="*/ 3776869 h 4820031"/>
                <a:gd name="connsiteX11" fmla="*/ 3220278 w 10058444"/>
                <a:gd name="connsiteY11" fmla="*/ 3756990 h 4820031"/>
                <a:gd name="connsiteX12" fmla="*/ 2226365 w 10058444"/>
                <a:gd name="connsiteY12" fmla="*/ 2862469 h 4820031"/>
                <a:gd name="connsiteX13" fmla="*/ 1331843 w 10058444"/>
                <a:gd name="connsiteY13" fmla="*/ 3061251 h 4820031"/>
                <a:gd name="connsiteX14" fmla="*/ 0 w 10058444"/>
                <a:gd name="connsiteY14" fmla="*/ 2504660 h 4820031"/>
                <a:gd name="connsiteX15" fmla="*/ 0 w 10058444"/>
                <a:gd name="connsiteY15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7116417 w 10058444"/>
                <a:gd name="connsiteY4" fmla="*/ 2564295 h 4820031"/>
                <a:gd name="connsiteX5" fmla="*/ 8666922 w 10058444"/>
                <a:gd name="connsiteY5" fmla="*/ 3220277 h 4820031"/>
                <a:gd name="connsiteX6" fmla="*/ 9510726 w 10058444"/>
                <a:gd name="connsiteY6" fmla="*/ 4160686 h 4820031"/>
                <a:gd name="connsiteX7" fmla="*/ 10058400 w 10058444"/>
                <a:gd name="connsiteY7" fmla="*/ 4750904 h 4820031"/>
                <a:gd name="connsiteX8" fmla="*/ 8746435 w 10058444"/>
                <a:gd name="connsiteY8" fmla="*/ 4412972 h 4820031"/>
                <a:gd name="connsiteX9" fmla="*/ 6520070 w 10058444"/>
                <a:gd name="connsiteY9" fmla="*/ 4532242 h 4820031"/>
                <a:gd name="connsiteX10" fmla="*/ 5068957 w 10058444"/>
                <a:gd name="connsiteY10" fmla="*/ 3776869 h 4820031"/>
                <a:gd name="connsiteX11" fmla="*/ 3220278 w 10058444"/>
                <a:gd name="connsiteY11" fmla="*/ 3756990 h 4820031"/>
                <a:gd name="connsiteX12" fmla="*/ 2226365 w 10058444"/>
                <a:gd name="connsiteY12" fmla="*/ 2862469 h 4820031"/>
                <a:gd name="connsiteX13" fmla="*/ 1331843 w 10058444"/>
                <a:gd name="connsiteY13" fmla="*/ 3061251 h 4820031"/>
                <a:gd name="connsiteX14" fmla="*/ 0 w 10058444"/>
                <a:gd name="connsiteY14" fmla="*/ 2504660 h 4820031"/>
                <a:gd name="connsiteX15" fmla="*/ 0 w 10058444"/>
                <a:gd name="connsiteY15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7116417 w 10058444"/>
                <a:gd name="connsiteY4" fmla="*/ 2564295 h 4820031"/>
                <a:gd name="connsiteX5" fmla="*/ 8666922 w 10058444"/>
                <a:gd name="connsiteY5" fmla="*/ 3220277 h 4820031"/>
                <a:gd name="connsiteX6" fmla="*/ 9510726 w 10058444"/>
                <a:gd name="connsiteY6" fmla="*/ 4160686 h 4820031"/>
                <a:gd name="connsiteX7" fmla="*/ 10058400 w 10058444"/>
                <a:gd name="connsiteY7" fmla="*/ 4750904 h 4820031"/>
                <a:gd name="connsiteX8" fmla="*/ 8746435 w 10058444"/>
                <a:gd name="connsiteY8" fmla="*/ 4412972 h 4820031"/>
                <a:gd name="connsiteX9" fmla="*/ 6520070 w 10058444"/>
                <a:gd name="connsiteY9" fmla="*/ 4532242 h 4820031"/>
                <a:gd name="connsiteX10" fmla="*/ 5068957 w 10058444"/>
                <a:gd name="connsiteY10" fmla="*/ 3776869 h 4820031"/>
                <a:gd name="connsiteX11" fmla="*/ 3220278 w 10058444"/>
                <a:gd name="connsiteY11" fmla="*/ 3756990 h 4820031"/>
                <a:gd name="connsiteX12" fmla="*/ 2226365 w 10058444"/>
                <a:gd name="connsiteY12" fmla="*/ 2862469 h 4820031"/>
                <a:gd name="connsiteX13" fmla="*/ 1331843 w 10058444"/>
                <a:gd name="connsiteY13" fmla="*/ 3061251 h 4820031"/>
                <a:gd name="connsiteX14" fmla="*/ 0 w 10058444"/>
                <a:gd name="connsiteY14" fmla="*/ 2504660 h 4820031"/>
                <a:gd name="connsiteX15" fmla="*/ 0 w 10058444"/>
                <a:gd name="connsiteY15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7116417 w 10058444"/>
                <a:gd name="connsiteY4" fmla="*/ 2564295 h 4820031"/>
                <a:gd name="connsiteX5" fmla="*/ 8666922 w 10058444"/>
                <a:gd name="connsiteY5" fmla="*/ 3220277 h 4820031"/>
                <a:gd name="connsiteX6" fmla="*/ 9169637 w 10058444"/>
                <a:gd name="connsiteY6" fmla="*/ 3614869 h 4820031"/>
                <a:gd name="connsiteX7" fmla="*/ 9510726 w 10058444"/>
                <a:gd name="connsiteY7" fmla="*/ 4160686 h 4820031"/>
                <a:gd name="connsiteX8" fmla="*/ 10058400 w 10058444"/>
                <a:gd name="connsiteY8" fmla="*/ 4750904 h 4820031"/>
                <a:gd name="connsiteX9" fmla="*/ 8746435 w 10058444"/>
                <a:gd name="connsiteY9" fmla="*/ 4412972 h 4820031"/>
                <a:gd name="connsiteX10" fmla="*/ 6520070 w 10058444"/>
                <a:gd name="connsiteY10" fmla="*/ 4532242 h 4820031"/>
                <a:gd name="connsiteX11" fmla="*/ 5068957 w 10058444"/>
                <a:gd name="connsiteY11" fmla="*/ 3776869 h 4820031"/>
                <a:gd name="connsiteX12" fmla="*/ 3220278 w 10058444"/>
                <a:gd name="connsiteY12" fmla="*/ 3756990 h 4820031"/>
                <a:gd name="connsiteX13" fmla="*/ 2226365 w 10058444"/>
                <a:gd name="connsiteY13" fmla="*/ 2862469 h 4820031"/>
                <a:gd name="connsiteX14" fmla="*/ 1331843 w 10058444"/>
                <a:gd name="connsiteY14" fmla="*/ 3061251 h 4820031"/>
                <a:gd name="connsiteX15" fmla="*/ 0 w 10058444"/>
                <a:gd name="connsiteY15" fmla="*/ 2504660 h 4820031"/>
                <a:gd name="connsiteX16" fmla="*/ 0 w 10058444"/>
                <a:gd name="connsiteY16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7116417 w 10058444"/>
                <a:gd name="connsiteY4" fmla="*/ 2564295 h 4820031"/>
                <a:gd name="connsiteX5" fmla="*/ 8666922 w 10058444"/>
                <a:gd name="connsiteY5" fmla="*/ 3220277 h 4820031"/>
                <a:gd name="connsiteX6" fmla="*/ 9169637 w 10058444"/>
                <a:gd name="connsiteY6" fmla="*/ 3614869 h 4820031"/>
                <a:gd name="connsiteX7" fmla="*/ 9510726 w 10058444"/>
                <a:gd name="connsiteY7" fmla="*/ 4160686 h 4820031"/>
                <a:gd name="connsiteX8" fmla="*/ 10058400 w 10058444"/>
                <a:gd name="connsiteY8" fmla="*/ 4750904 h 4820031"/>
                <a:gd name="connsiteX9" fmla="*/ 8746435 w 10058444"/>
                <a:gd name="connsiteY9" fmla="*/ 4412972 h 4820031"/>
                <a:gd name="connsiteX10" fmla="*/ 6520070 w 10058444"/>
                <a:gd name="connsiteY10" fmla="*/ 4532242 h 4820031"/>
                <a:gd name="connsiteX11" fmla="*/ 5068957 w 10058444"/>
                <a:gd name="connsiteY11" fmla="*/ 3776869 h 4820031"/>
                <a:gd name="connsiteX12" fmla="*/ 3220278 w 10058444"/>
                <a:gd name="connsiteY12" fmla="*/ 3756990 h 4820031"/>
                <a:gd name="connsiteX13" fmla="*/ 2226365 w 10058444"/>
                <a:gd name="connsiteY13" fmla="*/ 2862469 h 4820031"/>
                <a:gd name="connsiteX14" fmla="*/ 1331843 w 10058444"/>
                <a:gd name="connsiteY14" fmla="*/ 3061251 h 4820031"/>
                <a:gd name="connsiteX15" fmla="*/ 0 w 10058444"/>
                <a:gd name="connsiteY15" fmla="*/ 2504660 h 4820031"/>
                <a:gd name="connsiteX16" fmla="*/ 0 w 10058444"/>
                <a:gd name="connsiteY16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7116417 w 10058444"/>
                <a:gd name="connsiteY4" fmla="*/ 2564295 h 4820031"/>
                <a:gd name="connsiteX5" fmla="*/ 8666922 w 10058444"/>
                <a:gd name="connsiteY5" fmla="*/ 3220277 h 4820031"/>
                <a:gd name="connsiteX6" fmla="*/ 9169637 w 10058444"/>
                <a:gd name="connsiteY6" fmla="*/ 3614869 h 4820031"/>
                <a:gd name="connsiteX7" fmla="*/ 9510726 w 10058444"/>
                <a:gd name="connsiteY7" fmla="*/ 4160686 h 4820031"/>
                <a:gd name="connsiteX8" fmla="*/ 10058400 w 10058444"/>
                <a:gd name="connsiteY8" fmla="*/ 4750904 h 4820031"/>
                <a:gd name="connsiteX9" fmla="*/ 8746435 w 10058444"/>
                <a:gd name="connsiteY9" fmla="*/ 4412972 h 4820031"/>
                <a:gd name="connsiteX10" fmla="*/ 6520070 w 10058444"/>
                <a:gd name="connsiteY10" fmla="*/ 4532242 h 4820031"/>
                <a:gd name="connsiteX11" fmla="*/ 5068957 w 10058444"/>
                <a:gd name="connsiteY11" fmla="*/ 3776869 h 4820031"/>
                <a:gd name="connsiteX12" fmla="*/ 3220278 w 10058444"/>
                <a:gd name="connsiteY12" fmla="*/ 3756990 h 4820031"/>
                <a:gd name="connsiteX13" fmla="*/ 2226365 w 10058444"/>
                <a:gd name="connsiteY13" fmla="*/ 2862469 h 4820031"/>
                <a:gd name="connsiteX14" fmla="*/ 1331843 w 10058444"/>
                <a:gd name="connsiteY14" fmla="*/ 3061251 h 4820031"/>
                <a:gd name="connsiteX15" fmla="*/ 0 w 10058444"/>
                <a:gd name="connsiteY15" fmla="*/ 2504660 h 4820031"/>
                <a:gd name="connsiteX16" fmla="*/ 0 w 10058444"/>
                <a:gd name="connsiteY16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7116417 w 10058444"/>
                <a:gd name="connsiteY4" fmla="*/ 2564295 h 4820031"/>
                <a:gd name="connsiteX5" fmla="*/ 8203963 w 10058444"/>
                <a:gd name="connsiteY5" fmla="*/ 2811564 h 4820031"/>
                <a:gd name="connsiteX6" fmla="*/ 8666922 w 10058444"/>
                <a:gd name="connsiteY6" fmla="*/ 3220277 h 4820031"/>
                <a:gd name="connsiteX7" fmla="*/ 9169637 w 10058444"/>
                <a:gd name="connsiteY7" fmla="*/ 3614869 h 4820031"/>
                <a:gd name="connsiteX8" fmla="*/ 9510726 w 10058444"/>
                <a:gd name="connsiteY8" fmla="*/ 4160686 h 4820031"/>
                <a:gd name="connsiteX9" fmla="*/ 10058400 w 10058444"/>
                <a:gd name="connsiteY9" fmla="*/ 4750904 h 4820031"/>
                <a:gd name="connsiteX10" fmla="*/ 8746435 w 10058444"/>
                <a:gd name="connsiteY10" fmla="*/ 4412972 h 4820031"/>
                <a:gd name="connsiteX11" fmla="*/ 6520070 w 10058444"/>
                <a:gd name="connsiteY11" fmla="*/ 4532242 h 4820031"/>
                <a:gd name="connsiteX12" fmla="*/ 5068957 w 10058444"/>
                <a:gd name="connsiteY12" fmla="*/ 3776869 h 4820031"/>
                <a:gd name="connsiteX13" fmla="*/ 3220278 w 10058444"/>
                <a:gd name="connsiteY13" fmla="*/ 3756990 h 4820031"/>
                <a:gd name="connsiteX14" fmla="*/ 2226365 w 10058444"/>
                <a:gd name="connsiteY14" fmla="*/ 2862469 h 4820031"/>
                <a:gd name="connsiteX15" fmla="*/ 1331843 w 10058444"/>
                <a:gd name="connsiteY15" fmla="*/ 3061251 h 4820031"/>
                <a:gd name="connsiteX16" fmla="*/ 0 w 10058444"/>
                <a:gd name="connsiteY16" fmla="*/ 2504660 h 4820031"/>
                <a:gd name="connsiteX17" fmla="*/ 0 w 10058444"/>
                <a:gd name="connsiteY17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7116417 w 10058444"/>
                <a:gd name="connsiteY4" fmla="*/ 2564295 h 4820031"/>
                <a:gd name="connsiteX5" fmla="*/ 7545936 w 10058444"/>
                <a:gd name="connsiteY5" fmla="*/ 2538099 h 4820031"/>
                <a:gd name="connsiteX6" fmla="*/ 8203963 w 10058444"/>
                <a:gd name="connsiteY6" fmla="*/ 2811564 h 4820031"/>
                <a:gd name="connsiteX7" fmla="*/ 8666922 w 10058444"/>
                <a:gd name="connsiteY7" fmla="*/ 3220277 h 4820031"/>
                <a:gd name="connsiteX8" fmla="*/ 9169637 w 10058444"/>
                <a:gd name="connsiteY8" fmla="*/ 3614869 h 4820031"/>
                <a:gd name="connsiteX9" fmla="*/ 9510726 w 10058444"/>
                <a:gd name="connsiteY9" fmla="*/ 4160686 h 4820031"/>
                <a:gd name="connsiteX10" fmla="*/ 10058400 w 10058444"/>
                <a:gd name="connsiteY10" fmla="*/ 4750904 h 4820031"/>
                <a:gd name="connsiteX11" fmla="*/ 8746435 w 10058444"/>
                <a:gd name="connsiteY11" fmla="*/ 4412972 h 4820031"/>
                <a:gd name="connsiteX12" fmla="*/ 6520070 w 10058444"/>
                <a:gd name="connsiteY12" fmla="*/ 4532242 h 4820031"/>
                <a:gd name="connsiteX13" fmla="*/ 5068957 w 10058444"/>
                <a:gd name="connsiteY13" fmla="*/ 3776869 h 4820031"/>
                <a:gd name="connsiteX14" fmla="*/ 3220278 w 10058444"/>
                <a:gd name="connsiteY14" fmla="*/ 3756990 h 4820031"/>
                <a:gd name="connsiteX15" fmla="*/ 2226365 w 10058444"/>
                <a:gd name="connsiteY15" fmla="*/ 2862469 h 4820031"/>
                <a:gd name="connsiteX16" fmla="*/ 1331843 w 10058444"/>
                <a:gd name="connsiteY16" fmla="*/ 3061251 h 4820031"/>
                <a:gd name="connsiteX17" fmla="*/ 0 w 10058444"/>
                <a:gd name="connsiteY17" fmla="*/ 2504660 h 4820031"/>
                <a:gd name="connsiteX18" fmla="*/ 0 w 10058444"/>
                <a:gd name="connsiteY18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7030959 w 10058444"/>
                <a:gd name="connsiteY4" fmla="*/ 2162642 h 4820031"/>
                <a:gd name="connsiteX5" fmla="*/ 7545936 w 10058444"/>
                <a:gd name="connsiteY5" fmla="*/ 2538099 h 4820031"/>
                <a:gd name="connsiteX6" fmla="*/ 8203963 w 10058444"/>
                <a:gd name="connsiteY6" fmla="*/ 2811564 h 4820031"/>
                <a:gd name="connsiteX7" fmla="*/ 8666922 w 10058444"/>
                <a:gd name="connsiteY7" fmla="*/ 3220277 h 4820031"/>
                <a:gd name="connsiteX8" fmla="*/ 9169637 w 10058444"/>
                <a:gd name="connsiteY8" fmla="*/ 3614869 h 4820031"/>
                <a:gd name="connsiteX9" fmla="*/ 9510726 w 10058444"/>
                <a:gd name="connsiteY9" fmla="*/ 4160686 h 4820031"/>
                <a:gd name="connsiteX10" fmla="*/ 10058400 w 10058444"/>
                <a:gd name="connsiteY10" fmla="*/ 4750904 h 4820031"/>
                <a:gd name="connsiteX11" fmla="*/ 8746435 w 10058444"/>
                <a:gd name="connsiteY11" fmla="*/ 4412972 h 4820031"/>
                <a:gd name="connsiteX12" fmla="*/ 6520070 w 10058444"/>
                <a:gd name="connsiteY12" fmla="*/ 4532242 h 4820031"/>
                <a:gd name="connsiteX13" fmla="*/ 5068957 w 10058444"/>
                <a:gd name="connsiteY13" fmla="*/ 3776869 h 4820031"/>
                <a:gd name="connsiteX14" fmla="*/ 3220278 w 10058444"/>
                <a:gd name="connsiteY14" fmla="*/ 3756990 h 4820031"/>
                <a:gd name="connsiteX15" fmla="*/ 2226365 w 10058444"/>
                <a:gd name="connsiteY15" fmla="*/ 2862469 h 4820031"/>
                <a:gd name="connsiteX16" fmla="*/ 1331843 w 10058444"/>
                <a:gd name="connsiteY16" fmla="*/ 3061251 h 4820031"/>
                <a:gd name="connsiteX17" fmla="*/ 0 w 10058444"/>
                <a:gd name="connsiteY17" fmla="*/ 2504660 h 4820031"/>
                <a:gd name="connsiteX18" fmla="*/ 0 w 10058444"/>
                <a:gd name="connsiteY18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7030959 w 10058444"/>
                <a:gd name="connsiteY4" fmla="*/ 2162642 h 4820031"/>
                <a:gd name="connsiteX5" fmla="*/ 7545936 w 10058444"/>
                <a:gd name="connsiteY5" fmla="*/ 2538099 h 4820031"/>
                <a:gd name="connsiteX6" fmla="*/ 8101414 w 10058444"/>
                <a:gd name="connsiteY6" fmla="*/ 2939751 h 4820031"/>
                <a:gd name="connsiteX7" fmla="*/ 8666922 w 10058444"/>
                <a:gd name="connsiteY7" fmla="*/ 3220277 h 4820031"/>
                <a:gd name="connsiteX8" fmla="*/ 9169637 w 10058444"/>
                <a:gd name="connsiteY8" fmla="*/ 3614869 h 4820031"/>
                <a:gd name="connsiteX9" fmla="*/ 9510726 w 10058444"/>
                <a:gd name="connsiteY9" fmla="*/ 4160686 h 4820031"/>
                <a:gd name="connsiteX10" fmla="*/ 10058400 w 10058444"/>
                <a:gd name="connsiteY10" fmla="*/ 4750904 h 4820031"/>
                <a:gd name="connsiteX11" fmla="*/ 8746435 w 10058444"/>
                <a:gd name="connsiteY11" fmla="*/ 4412972 h 4820031"/>
                <a:gd name="connsiteX12" fmla="*/ 6520070 w 10058444"/>
                <a:gd name="connsiteY12" fmla="*/ 4532242 h 4820031"/>
                <a:gd name="connsiteX13" fmla="*/ 5068957 w 10058444"/>
                <a:gd name="connsiteY13" fmla="*/ 3776869 h 4820031"/>
                <a:gd name="connsiteX14" fmla="*/ 3220278 w 10058444"/>
                <a:gd name="connsiteY14" fmla="*/ 3756990 h 4820031"/>
                <a:gd name="connsiteX15" fmla="*/ 2226365 w 10058444"/>
                <a:gd name="connsiteY15" fmla="*/ 2862469 h 4820031"/>
                <a:gd name="connsiteX16" fmla="*/ 1331843 w 10058444"/>
                <a:gd name="connsiteY16" fmla="*/ 3061251 h 4820031"/>
                <a:gd name="connsiteX17" fmla="*/ 0 w 10058444"/>
                <a:gd name="connsiteY17" fmla="*/ 2504660 h 4820031"/>
                <a:gd name="connsiteX18" fmla="*/ 0 w 10058444"/>
                <a:gd name="connsiteY18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7030959 w 10058444"/>
                <a:gd name="connsiteY4" fmla="*/ 2162642 h 4820031"/>
                <a:gd name="connsiteX5" fmla="*/ 7545936 w 10058444"/>
                <a:gd name="connsiteY5" fmla="*/ 2538099 h 4820031"/>
                <a:gd name="connsiteX6" fmla="*/ 8101414 w 10058444"/>
                <a:gd name="connsiteY6" fmla="*/ 2939751 h 4820031"/>
                <a:gd name="connsiteX7" fmla="*/ 8666922 w 10058444"/>
                <a:gd name="connsiteY7" fmla="*/ 3339918 h 4820031"/>
                <a:gd name="connsiteX8" fmla="*/ 9169637 w 10058444"/>
                <a:gd name="connsiteY8" fmla="*/ 3614869 h 4820031"/>
                <a:gd name="connsiteX9" fmla="*/ 9510726 w 10058444"/>
                <a:gd name="connsiteY9" fmla="*/ 4160686 h 4820031"/>
                <a:gd name="connsiteX10" fmla="*/ 10058400 w 10058444"/>
                <a:gd name="connsiteY10" fmla="*/ 4750904 h 4820031"/>
                <a:gd name="connsiteX11" fmla="*/ 8746435 w 10058444"/>
                <a:gd name="connsiteY11" fmla="*/ 4412972 h 4820031"/>
                <a:gd name="connsiteX12" fmla="*/ 6520070 w 10058444"/>
                <a:gd name="connsiteY12" fmla="*/ 4532242 h 4820031"/>
                <a:gd name="connsiteX13" fmla="*/ 5068957 w 10058444"/>
                <a:gd name="connsiteY13" fmla="*/ 3776869 h 4820031"/>
                <a:gd name="connsiteX14" fmla="*/ 3220278 w 10058444"/>
                <a:gd name="connsiteY14" fmla="*/ 3756990 h 4820031"/>
                <a:gd name="connsiteX15" fmla="*/ 2226365 w 10058444"/>
                <a:gd name="connsiteY15" fmla="*/ 2862469 h 4820031"/>
                <a:gd name="connsiteX16" fmla="*/ 1331843 w 10058444"/>
                <a:gd name="connsiteY16" fmla="*/ 3061251 h 4820031"/>
                <a:gd name="connsiteX17" fmla="*/ 0 w 10058444"/>
                <a:gd name="connsiteY17" fmla="*/ 2504660 h 4820031"/>
                <a:gd name="connsiteX18" fmla="*/ 0 w 10058444"/>
                <a:gd name="connsiteY18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7030959 w 10058444"/>
                <a:gd name="connsiteY4" fmla="*/ 2162642 h 4820031"/>
                <a:gd name="connsiteX5" fmla="*/ 7545936 w 10058444"/>
                <a:gd name="connsiteY5" fmla="*/ 2538099 h 4820031"/>
                <a:gd name="connsiteX6" fmla="*/ 8246693 w 10058444"/>
                <a:gd name="connsiteY6" fmla="*/ 2922660 h 4820031"/>
                <a:gd name="connsiteX7" fmla="*/ 8666922 w 10058444"/>
                <a:gd name="connsiteY7" fmla="*/ 3339918 h 4820031"/>
                <a:gd name="connsiteX8" fmla="*/ 9169637 w 10058444"/>
                <a:gd name="connsiteY8" fmla="*/ 3614869 h 4820031"/>
                <a:gd name="connsiteX9" fmla="*/ 9510726 w 10058444"/>
                <a:gd name="connsiteY9" fmla="*/ 4160686 h 4820031"/>
                <a:gd name="connsiteX10" fmla="*/ 10058400 w 10058444"/>
                <a:gd name="connsiteY10" fmla="*/ 4750904 h 4820031"/>
                <a:gd name="connsiteX11" fmla="*/ 8746435 w 10058444"/>
                <a:gd name="connsiteY11" fmla="*/ 4412972 h 4820031"/>
                <a:gd name="connsiteX12" fmla="*/ 6520070 w 10058444"/>
                <a:gd name="connsiteY12" fmla="*/ 4532242 h 4820031"/>
                <a:gd name="connsiteX13" fmla="*/ 5068957 w 10058444"/>
                <a:gd name="connsiteY13" fmla="*/ 3776869 h 4820031"/>
                <a:gd name="connsiteX14" fmla="*/ 3220278 w 10058444"/>
                <a:gd name="connsiteY14" fmla="*/ 3756990 h 4820031"/>
                <a:gd name="connsiteX15" fmla="*/ 2226365 w 10058444"/>
                <a:gd name="connsiteY15" fmla="*/ 2862469 h 4820031"/>
                <a:gd name="connsiteX16" fmla="*/ 1331843 w 10058444"/>
                <a:gd name="connsiteY16" fmla="*/ 3061251 h 4820031"/>
                <a:gd name="connsiteX17" fmla="*/ 0 w 10058444"/>
                <a:gd name="connsiteY17" fmla="*/ 2504660 h 4820031"/>
                <a:gd name="connsiteX18" fmla="*/ 0 w 10058444"/>
                <a:gd name="connsiteY18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7030959 w 10058444"/>
                <a:gd name="connsiteY4" fmla="*/ 2162642 h 4820031"/>
                <a:gd name="connsiteX5" fmla="*/ 7503207 w 10058444"/>
                <a:gd name="connsiteY5" fmla="*/ 2691924 h 4820031"/>
                <a:gd name="connsiteX6" fmla="*/ 8246693 w 10058444"/>
                <a:gd name="connsiteY6" fmla="*/ 2922660 h 4820031"/>
                <a:gd name="connsiteX7" fmla="*/ 8666922 w 10058444"/>
                <a:gd name="connsiteY7" fmla="*/ 3339918 h 4820031"/>
                <a:gd name="connsiteX8" fmla="*/ 9169637 w 10058444"/>
                <a:gd name="connsiteY8" fmla="*/ 3614869 h 4820031"/>
                <a:gd name="connsiteX9" fmla="*/ 9510726 w 10058444"/>
                <a:gd name="connsiteY9" fmla="*/ 4160686 h 4820031"/>
                <a:gd name="connsiteX10" fmla="*/ 10058400 w 10058444"/>
                <a:gd name="connsiteY10" fmla="*/ 4750904 h 4820031"/>
                <a:gd name="connsiteX11" fmla="*/ 8746435 w 10058444"/>
                <a:gd name="connsiteY11" fmla="*/ 4412972 h 4820031"/>
                <a:gd name="connsiteX12" fmla="*/ 6520070 w 10058444"/>
                <a:gd name="connsiteY12" fmla="*/ 4532242 h 4820031"/>
                <a:gd name="connsiteX13" fmla="*/ 5068957 w 10058444"/>
                <a:gd name="connsiteY13" fmla="*/ 3776869 h 4820031"/>
                <a:gd name="connsiteX14" fmla="*/ 3220278 w 10058444"/>
                <a:gd name="connsiteY14" fmla="*/ 3756990 h 4820031"/>
                <a:gd name="connsiteX15" fmla="*/ 2226365 w 10058444"/>
                <a:gd name="connsiteY15" fmla="*/ 2862469 h 4820031"/>
                <a:gd name="connsiteX16" fmla="*/ 1331843 w 10058444"/>
                <a:gd name="connsiteY16" fmla="*/ 3061251 h 4820031"/>
                <a:gd name="connsiteX17" fmla="*/ 0 w 10058444"/>
                <a:gd name="connsiteY17" fmla="*/ 2504660 h 4820031"/>
                <a:gd name="connsiteX18" fmla="*/ 0 w 10058444"/>
                <a:gd name="connsiteY18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7030959 w 10058444"/>
                <a:gd name="connsiteY4" fmla="*/ 2068638 h 4820031"/>
                <a:gd name="connsiteX5" fmla="*/ 7503207 w 10058444"/>
                <a:gd name="connsiteY5" fmla="*/ 2691924 h 4820031"/>
                <a:gd name="connsiteX6" fmla="*/ 8246693 w 10058444"/>
                <a:gd name="connsiteY6" fmla="*/ 2922660 h 4820031"/>
                <a:gd name="connsiteX7" fmla="*/ 8666922 w 10058444"/>
                <a:gd name="connsiteY7" fmla="*/ 3339918 h 4820031"/>
                <a:gd name="connsiteX8" fmla="*/ 9169637 w 10058444"/>
                <a:gd name="connsiteY8" fmla="*/ 3614869 h 4820031"/>
                <a:gd name="connsiteX9" fmla="*/ 9510726 w 10058444"/>
                <a:gd name="connsiteY9" fmla="*/ 4160686 h 4820031"/>
                <a:gd name="connsiteX10" fmla="*/ 10058400 w 10058444"/>
                <a:gd name="connsiteY10" fmla="*/ 4750904 h 4820031"/>
                <a:gd name="connsiteX11" fmla="*/ 8746435 w 10058444"/>
                <a:gd name="connsiteY11" fmla="*/ 4412972 h 4820031"/>
                <a:gd name="connsiteX12" fmla="*/ 6520070 w 10058444"/>
                <a:gd name="connsiteY12" fmla="*/ 4532242 h 4820031"/>
                <a:gd name="connsiteX13" fmla="*/ 5068957 w 10058444"/>
                <a:gd name="connsiteY13" fmla="*/ 3776869 h 4820031"/>
                <a:gd name="connsiteX14" fmla="*/ 3220278 w 10058444"/>
                <a:gd name="connsiteY14" fmla="*/ 3756990 h 4820031"/>
                <a:gd name="connsiteX15" fmla="*/ 2226365 w 10058444"/>
                <a:gd name="connsiteY15" fmla="*/ 2862469 h 4820031"/>
                <a:gd name="connsiteX16" fmla="*/ 1331843 w 10058444"/>
                <a:gd name="connsiteY16" fmla="*/ 3061251 h 4820031"/>
                <a:gd name="connsiteX17" fmla="*/ 0 w 10058444"/>
                <a:gd name="connsiteY17" fmla="*/ 2504660 h 4820031"/>
                <a:gd name="connsiteX18" fmla="*/ 0 w 10058444"/>
                <a:gd name="connsiteY18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7030959 w 10058444"/>
                <a:gd name="connsiteY4" fmla="*/ 2068638 h 4820031"/>
                <a:gd name="connsiteX5" fmla="*/ 7751036 w 10058444"/>
                <a:gd name="connsiteY5" fmla="*/ 2751745 h 4820031"/>
                <a:gd name="connsiteX6" fmla="*/ 8246693 w 10058444"/>
                <a:gd name="connsiteY6" fmla="*/ 2922660 h 4820031"/>
                <a:gd name="connsiteX7" fmla="*/ 8666922 w 10058444"/>
                <a:gd name="connsiteY7" fmla="*/ 3339918 h 4820031"/>
                <a:gd name="connsiteX8" fmla="*/ 9169637 w 10058444"/>
                <a:gd name="connsiteY8" fmla="*/ 3614869 h 4820031"/>
                <a:gd name="connsiteX9" fmla="*/ 9510726 w 10058444"/>
                <a:gd name="connsiteY9" fmla="*/ 4160686 h 4820031"/>
                <a:gd name="connsiteX10" fmla="*/ 10058400 w 10058444"/>
                <a:gd name="connsiteY10" fmla="*/ 4750904 h 4820031"/>
                <a:gd name="connsiteX11" fmla="*/ 8746435 w 10058444"/>
                <a:gd name="connsiteY11" fmla="*/ 4412972 h 4820031"/>
                <a:gd name="connsiteX12" fmla="*/ 6520070 w 10058444"/>
                <a:gd name="connsiteY12" fmla="*/ 4532242 h 4820031"/>
                <a:gd name="connsiteX13" fmla="*/ 5068957 w 10058444"/>
                <a:gd name="connsiteY13" fmla="*/ 3776869 h 4820031"/>
                <a:gd name="connsiteX14" fmla="*/ 3220278 w 10058444"/>
                <a:gd name="connsiteY14" fmla="*/ 3756990 h 4820031"/>
                <a:gd name="connsiteX15" fmla="*/ 2226365 w 10058444"/>
                <a:gd name="connsiteY15" fmla="*/ 2862469 h 4820031"/>
                <a:gd name="connsiteX16" fmla="*/ 1331843 w 10058444"/>
                <a:gd name="connsiteY16" fmla="*/ 3061251 h 4820031"/>
                <a:gd name="connsiteX17" fmla="*/ 0 w 10058444"/>
                <a:gd name="connsiteY17" fmla="*/ 2504660 h 4820031"/>
                <a:gd name="connsiteX18" fmla="*/ 0 w 10058444"/>
                <a:gd name="connsiteY18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7253150 w 10058444"/>
                <a:gd name="connsiteY4" fmla="*/ 2205370 h 4820031"/>
                <a:gd name="connsiteX5" fmla="*/ 7751036 w 10058444"/>
                <a:gd name="connsiteY5" fmla="*/ 2751745 h 4820031"/>
                <a:gd name="connsiteX6" fmla="*/ 8246693 w 10058444"/>
                <a:gd name="connsiteY6" fmla="*/ 2922660 h 4820031"/>
                <a:gd name="connsiteX7" fmla="*/ 8666922 w 10058444"/>
                <a:gd name="connsiteY7" fmla="*/ 3339918 h 4820031"/>
                <a:gd name="connsiteX8" fmla="*/ 9169637 w 10058444"/>
                <a:gd name="connsiteY8" fmla="*/ 3614869 h 4820031"/>
                <a:gd name="connsiteX9" fmla="*/ 9510726 w 10058444"/>
                <a:gd name="connsiteY9" fmla="*/ 4160686 h 4820031"/>
                <a:gd name="connsiteX10" fmla="*/ 10058400 w 10058444"/>
                <a:gd name="connsiteY10" fmla="*/ 4750904 h 4820031"/>
                <a:gd name="connsiteX11" fmla="*/ 8746435 w 10058444"/>
                <a:gd name="connsiteY11" fmla="*/ 4412972 h 4820031"/>
                <a:gd name="connsiteX12" fmla="*/ 6520070 w 10058444"/>
                <a:gd name="connsiteY12" fmla="*/ 4532242 h 4820031"/>
                <a:gd name="connsiteX13" fmla="*/ 5068957 w 10058444"/>
                <a:gd name="connsiteY13" fmla="*/ 3776869 h 4820031"/>
                <a:gd name="connsiteX14" fmla="*/ 3220278 w 10058444"/>
                <a:gd name="connsiteY14" fmla="*/ 3756990 h 4820031"/>
                <a:gd name="connsiteX15" fmla="*/ 2226365 w 10058444"/>
                <a:gd name="connsiteY15" fmla="*/ 2862469 h 4820031"/>
                <a:gd name="connsiteX16" fmla="*/ 1331843 w 10058444"/>
                <a:gd name="connsiteY16" fmla="*/ 3061251 h 4820031"/>
                <a:gd name="connsiteX17" fmla="*/ 0 w 10058444"/>
                <a:gd name="connsiteY17" fmla="*/ 2504660 h 4820031"/>
                <a:gd name="connsiteX18" fmla="*/ 0 w 10058444"/>
                <a:gd name="connsiteY18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6682811 w 10058444"/>
                <a:gd name="connsiteY4" fmla="*/ 1657882 h 4820031"/>
                <a:gd name="connsiteX5" fmla="*/ 7253150 w 10058444"/>
                <a:gd name="connsiteY5" fmla="*/ 2205370 h 4820031"/>
                <a:gd name="connsiteX6" fmla="*/ 7751036 w 10058444"/>
                <a:gd name="connsiteY6" fmla="*/ 2751745 h 4820031"/>
                <a:gd name="connsiteX7" fmla="*/ 8246693 w 10058444"/>
                <a:gd name="connsiteY7" fmla="*/ 2922660 h 4820031"/>
                <a:gd name="connsiteX8" fmla="*/ 8666922 w 10058444"/>
                <a:gd name="connsiteY8" fmla="*/ 3339918 h 4820031"/>
                <a:gd name="connsiteX9" fmla="*/ 9169637 w 10058444"/>
                <a:gd name="connsiteY9" fmla="*/ 3614869 h 4820031"/>
                <a:gd name="connsiteX10" fmla="*/ 9510726 w 10058444"/>
                <a:gd name="connsiteY10" fmla="*/ 4160686 h 4820031"/>
                <a:gd name="connsiteX11" fmla="*/ 10058400 w 10058444"/>
                <a:gd name="connsiteY11" fmla="*/ 4750904 h 4820031"/>
                <a:gd name="connsiteX12" fmla="*/ 8746435 w 10058444"/>
                <a:gd name="connsiteY12" fmla="*/ 4412972 h 4820031"/>
                <a:gd name="connsiteX13" fmla="*/ 6520070 w 10058444"/>
                <a:gd name="connsiteY13" fmla="*/ 4532242 h 4820031"/>
                <a:gd name="connsiteX14" fmla="*/ 5068957 w 10058444"/>
                <a:gd name="connsiteY14" fmla="*/ 3776869 h 4820031"/>
                <a:gd name="connsiteX15" fmla="*/ 3220278 w 10058444"/>
                <a:gd name="connsiteY15" fmla="*/ 3756990 h 4820031"/>
                <a:gd name="connsiteX16" fmla="*/ 2226365 w 10058444"/>
                <a:gd name="connsiteY16" fmla="*/ 2862469 h 4820031"/>
                <a:gd name="connsiteX17" fmla="*/ 1331843 w 10058444"/>
                <a:gd name="connsiteY17" fmla="*/ 3061251 h 4820031"/>
                <a:gd name="connsiteX18" fmla="*/ 0 w 10058444"/>
                <a:gd name="connsiteY18" fmla="*/ 2504660 h 4820031"/>
                <a:gd name="connsiteX19" fmla="*/ 0 w 10058444"/>
                <a:gd name="connsiteY19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6682811 w 10058444"/>
                <a:gd name="connsiteY4" fmla="*/ 1657882 h 4820031"/>
                <a:gd name="connsiteX5" fmla="*/ 7210421 w 10058444"/>
                <a:gd name="connsiteY5" fmla="*/ 2350649 h 4820031"/>
                <a:gd name="connsiteX6" fmla="*/ 7751036 w 10058444"/>
                <a:gd name="connsiteY6" fmla="*/ 2751745 h 4820031"/>
                <a:gd name="connsiteX7" fmla="*/ 8246693 w 10058444"/>
                <a:gd name="connsiteY7" fmla="*/ 2922660 h 4820031"/>
                <a:gd name="connsiteX8" fmla="*/ 8666922 w 10058444"/>
                <a:gd name="connsiteY8" fmla="*/ 3339918 h 4820031"/>
                <a:gd name="connsiteX9" fmla="*/ 9169637 w 10058444"/>
                <a:gd name="connsiteY9" fmla="*/ 3614869 h 4820031"/>
                <a:gd name="connsiteX10" fmla="*/ 9510726 w 10058444"/>
                <a:gd name="connsiteY10" fmla="*/ 4160686 h 4820031"/>
                <a:gd name="connsiteX11" fmla="*/ 10058400 w 10058444"/>
                <a:gd name="connsiteY11" fmla="*/ 4750904 h 4820031"/>
                <a:gd name="connsiteX12" fmla="*/ 8746435 w 10058444"/>
                <a:gd name="connsiteY12" fmla="*/ 4412972 h 4820031"/>
                <a:gd name="connsiteX13" fmla="*/ 6520070 w 10058444"/>
                <a:gd name="connsiteY13" fmla="*/ 4532242 h 4820031"/>
                <a:gd name="connsiteX14" fmla="*/ 5068957 w 10058444"/>
                <a:gd name="connsiteY14" fmla="*/ 3776869 h 4820031"/>
                <a:gd name="connsiteX15" fmla="*/ 3220278 w 10058444"/>
                <a:gd name="connsiteY15" fmla="*/ 3756990 h 4820031"/>
                <a:gd name="connsiteX16" fmla="*/ 2226365 w 10058444"/>
                <a:gd name="connsiteY16" fmla="*/ 2862469 h 4820031"/>
                <a:gd name="connsiteX17" fmla="*/ 1331843 w 10058444"/>
                <a:gd name="connsiteY17" fmla="*/ 3061251 h 4820031"/>
                <a:gd name="connsiteX18" fmla="*/ 0 w 10058444"/>
                <a:gd name="connsiteY18" fmla="*/ 2504660 h 4820031"/>
                <a:gd name="connsiteX19" fmla="*/ 0 w 10058444"/>
                <a:gd name="connsiteY19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6682811 w 10058444"/>
                <a:gd name="connsiteY4" fmla="*/ 1657882 h 4820031"/>
                <a:gd name="connsiteX5" fmla="*/ 7210421 w 10058444"/>
                <a:gd name="connsiteY5" fmla="*/ 2350649 h 4820031"/>
                <a:gd name="connsiteX6" fmla="*/ 7751036 w 10058444"/>
                <a:gd name="connsiteY6" fmla="*/ 2751745 h 4820031"/>
                <a:gd name="connsiteX7" fmla="*/ 8246693 w 10058444"/>
                <a:gd name="connsiteY7" fmla="*/ 2922660 h 4820031"/>
                <a:gd name="connsiteX8" fmla="*/ 8666922 w 10058444"/>
                <a:gd name="connsiteY8" fmla="*/ 3339918 h 4820031"/>
                <a:gd name="connsiteX9" fmla="*/ 9169637 w 10058444"/>
                <a:gd name="connsiteY9" fmla="*/ 3614869 h 4820031"/>
                <a:gd name="connsiteX10" fmla="*/ 9510726 w 10058444"/>
                <a:gd name="connsiteY10" fmla="*/ 4160686 h 4820031"/>
                <a:gd name="connsiteX11" fmla="*/ 10058400 w 10058444"/>
                <a:gd name="connsiteY11" fmla="*/ 4750904 h 4820031"/>
                <a:gd name="connsiteX12" fmla="*/ 8746435 w 10058444"/>
                <a:gd name="connsiteY12" fmla="*/ 4412972 h 4820031"/>
                <a:gd name="connsiteX13" fmla="*/ 6520070 w 10058444"/>
                <a:gd name="connsiteY13" fmla="*/ 4532242 h 4820031"/>
                <a:gd name="connsiteX14" fmla="*/ 5068957 w 10058444"/>
                <a:gd name="connsiteY14" fmla="*/ 3776869 h 4820031"/>
                <a:gd name="connsiteX15" fmla="*/ 3220278 w 10058444"/>
                <a:gd name="connsiteY15" fmla="*/ 3756990 h 4820031"/>
                <a:gd name="connsiteX16" fmla="*/ 2226365 w 10058444"/>
                <a:gd name="connsiteY16" fmla="*/ 2862469 h 4820031"/>
                <a:gd name="connsiteX17" fmla="*/ 1331843 w 10058444"/>
                <a:gd name="connsiteY17" fmla="*/ 3061251 h 4820031"/>
                <a:gd name="connsiteX18" fmla="*/ 0 w 10058444"/>
                <a:gd name="connsiteY18" fmla="*/ 2504660 h 4820031"/>
                <a:gd name="connsiteX19" fmla="*/ 0 w 10058444"/>
                <a:gd name="connsiteY19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6682811 w 10058444"/>
                <a:gd name="connsiteY4" fmla="*/ 1657882 h 4820031"/>
                <a:gd name="connsiteX5" fmla="*/ 7210421 w 10058444"/>
                <a:gd name="connsiteY5" fmla="*/ 2239554 h 4820031"/>
                <a:gd name="connsiteX6" fmla="*/ 7751036 w 10058444"/>
                <a:gd name="connsiteY6" fmla="*/ 2751745 h 4820031"/>
                <a:gd name="connsiteX7" fmla="*/ 8246693 w 10058444"/>
                <a:gd name="connsiteY7" fmla="*/ 2922660 h 4820031"/>
                <a:gd name="connsiteX8" fmla="*/ 8666922 w 10058444"/>
                <a:gd name="connsiteY8" fmla="*/ 3339918 h 4820031"/>
                <a:gd name="connsiteX9" fmla="*/ 9169637 w 10058444"/>
                <a:gd name="connsiteY9" fmla="*/ 3614869 h 4820031"/>
                <a:gd name="connsiteX10" fmla="*/ 9510726 w 10058444"/>
                <a:gd name="connsiteY10" fmla="*/ 4160686 h 4820031"/>
                <a:gd name="connsiteX11" fmla="*/ 10058400 w 10058444"/>
                <a:gd name="connsiteY11" fmla="*/ 4750904 h 4820031"/>
                <a:gd name="connsiteX12" fmla="*/ 8746435 w 10058444"/>
                <a:gd name="connsiteY12" fmla="*/ 4412972 h 4820031"/>
                <a:gd name="connsiteX13" fmla="*/ 6520070 w 10058444"/>
                <a:gd name="connsiteY13" fmla="*/ 4532242 h 4820031"/>
                <a:gd name="connsiteX14" fmla="*/ 5068957 w 10058444"/>
                <a:gd name="connsiteY14" fmla="*/ 3776869 h 4820031"/>
                <a:gd name="connsiteX15" fmla="*/ 3220278 w 10058444"/>
                <a:gd name="connsiteY15" fmla="*/ 3756990 h 4820031"/>
                <a:gd name="connsiteX16" fmla="*/ 2226365 w 10058444"/>
                <a:gd name="connsiteY16" fmla="*/ 2862469 h 4820031"/>
                <a:gd name="connsiteX17" fmla="*/ 1331843 w 10058444"/>
                <a:gd name="connsiteY17" fmla="*/ 3061251 h 4820031"/>
                <a:gd name="connsiteX18" fmla="*/ 0 w 10058444"/>
                <a:gd name="connsiteY18" fmla="*/ 2504660 h 4820031"/>
                <a:gd name="connsiteX19" fmla="*/ 0 w 10058444"/>
                <a:gd name="connsiteY19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6682811 w 10058444"/>
                <a:gd name="connsiteY4" fmla="*/ 1657882 h 4820031"/>
                <a:gd name="connsiteX5" fmla="*/ 7210421 w 10058444"/>
                <a:gd name="connsiteY5" fmla="*/ 2239554 h 4820031"/>
                <a:gd name="connsiteX6" fmla="*/ 7751036 w 10058444"/>
                <a:gd name="connsiteY6" fmla="*/ 2751745 h 4820031"/>
                <a:gd name="connsiteX7" fmla="*/ 8246693 w 10058444"/>
                <a:gd name="connsiteY7" fmla="*/ 2922660 h 4820031"/>
                <a:gd name="connsiteX8" fmla="*/ 8666922 w 10058444"/>
                <a:gd name="connsiteY8" fmla="*/ 3339918 h 4820031"/>
                <a:gd name="connsiteX9" fmla="*/ 9169637 w 10058444"/>
                <a:gd name="connsiteY9" fmla="*/ 3614869 h 4820031"/>
                <a:gd name="connsiteX10" fmla="*/ 9510726 w 10058444"/>
                <a:gd name="connsiteY10" fmla="*/ 4160686 h 4820031"/>
                <a:gd name="connsiteX11" fmla="*/ 10058400 w 10058444"/>
                <a:gd name="connsiteY11" fmla="*/ 4750904 h 4820031"/>
                <a:gd name="connsiteX12" fmla="*/ 8746435 w 10058444"/>
                <a:gd name="connsiteY12" fmla="*/ 4412972 h 4820031"/>
                <a:gd name="connsiteX13" fmla="*/ 6520070 w 10058444"/>
                <a:gd name="connsiteY13" fmla="*/ 4532242 h 4820031"/>
                <a:gd name="connsiteX14" fmla="*/ 5068957 w 10058444"/>
                <a:gd name="connsiteY14" fmla="*/ 3776869 h 4820031"/>
                <a:gd name="connsiteX15" fmla="*/ 3220278 w 10058444"/>
                <a:gd name="connsiteY15" fmla="*/ 3756990 h 4820031"/>
                <a:gd name="connsiteX16" fmla="*/ 2226365 w 10058444"/>
                <a:gd name="connsiteY16" fmla="*/ 2862469 h 4820031"/>
                <a:gd name="connsiteX17" fmla="*/ 1331843 w 10058444"/>
                <a:gd name="connsiteY17" fmla="*/ 3061251 h 4820031"/>
                <a:gd name="connsiteX18" fmla="*/ 0 w 10058444"/>
                <a:gd name="connsiteY18" fmla="*/ 2504660 h 4820031"/>
                <a:gd name="connsiteX19" fmla="*/ 0 w 10058444"/>
                <a:gd name="connsiteY19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6580261 w 10058444"/>
                <a:gd name="connsiteY4" fmla="*/ 1529695 h 4820031"/>
                <a:gd name="connsiteX5" fmla="*/ 7210421 w 10058444"/>
                <a:gd name="connsiteY5" fmla="*/ 2239554 h 4820031"/>
                <a:gd name="connsiteX6" fmla="*/ 7751036 w 10058444"/>
                <a:gd name="connsiteY6" fmla="*/ 2751745 h 4820031"/>
                <a:gd name="connsiteX7" fmla="*/ 8246693 w 10058444"/>
                <a:gd name="connsiteY7" fmla="*/ 2922660 h 4820031"/>
                <a:gd name="connsiteX8" fmla="*/ 8666922 w 10058444"/>
                <a:gd name="connsiteY8" fmla="*/ 3339918 h 4820031"/>
                <a:gd name="connsiteX9" fmla="*/ 9169637 w 10058444"/>
                <a:gd name="connsiteY9" fmla="*/ 3614869 h 4820031"/>
                <a:gd name="connsiteX10" fmla="*/ 9510726 w 10058444"/>
                <a:gd name="connsiteY10" fmla="*/ 4160686 h 4820031"/>
                <a:gd name="connsiteX11" fmla="*/ 10058400 w 10058444"/>
                <a:gd name="connsiteY11" fmla="*/ 4750904 h 4820031"/>
                <a:gd name="connsiteX12" fmla="*/ 8746435 w 10058444"/>
                <a:gd name="connsiteY12" fmla="*/ 4412972 h 4820031"/>
                <a:gd name="connsiteX13" fmla="*/ 6520070 w 10058444"/>
                <a:gd name="connsiteY13" fmla="*/ 4532242 h 4820031"/>
                <a:gd name="connsiteX14" fmla="*/ 5068957 w 10058444"/>
                <a:gd name="connsiteY14" fmla="*/ 3776869 h 4820031"/>
                <a:gd name="connsiteX15" fmla="*/ 3220278 w 10058444"/>
                <a:gd name="connsiteY15" fmla="*/ 3756990 h 4820031"/>
                <a:gd name="connsiteX16" fmla="*/ 2226365 w 10058444"/>
                <a:gd name="connsiteY16" fmla="*/ 2862469 h 4820031"/>
                <a:gd name="connsiteX17" fmla="*/ 1331843 w 10058444"/>
                <a:gd name="connsiteY17" fmla="*/ 3061251 h 4820031"/>
                <a:gd name="connsiteX18" fmla="*/ 0 w 10058444"/>
                <a:gd name="connsiteY18" fmla="*/ 2504660 h 4820031"/>
                <a:gd name="connsiteX19" fmla="*/ 0 w 10058444"/>
                <a:gd name="connsiteY19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6580261 w 10058444"/>
                <a:gd name="connsiteY4" fmla="*/ 1529695 h 4820031"/>
                <a:gd name="connsiteX5" fmla="*/ 7210421 w 10058444"/>
                <a:gd name="connsiteY5" fmla="*/ 2239554 h 4820031"/>
                <a:gd name="connsiteX6" fmla="*/ 7751036 w 10058444"/>
                <a:gd name="connsiteY6" fmla="*/ 2751745 h 4820031"/>
                <a:gd name="connsiteX7" fmla="*/ 8246693 w 10058444"/>
                <a:gd name="connsiteY7" fmla="*/ 2922660 h 4820031"/>
                <a:gd name="connsiteX8" fmla="*/ 8666922 w 10058444"/>
                <a:gd name="connsiteY8" fmla="*/ 3339918 h 4820031"/>
                <a:gd name="connsiteX9" fmla="*/ 9169637 w 10058444"/>
                <a:gd name="connsiteY9" fmla="*/ 3614869 h 4820031"/>
                <a:gd name="connsiteX10" fmla="*/ 9510726 w 10058444"/>
                <a:gd name="connsiteY10" fmla="*/ 4160686 h 4820031"/>
                <a:gd name="connsiteX11" fmla="*/ 10058400 w 10058444"/>
                <a:gd name="connsiteY11" fmla="*/ 4750904 h 4820031"/>
                <a:gd name="connsiteX12" fmla="*/ 8746435 w 10058444"/>
                <a:gd name="connsiteY12" fmla="*/ 4412972 h 4820031"/>
                <a:gd name="connsiteX13" fmla="*/ 6520070 w 10058444"/>
                <a:gd name="connsiteY13" fmla="*/ 4532242 h 4820031"/>
                <a:gd name="connsiteX14" fmla="*/ 5068957 w 10058444"/>
                <a:gd name="connsiteY14" fmla="*/ 3776869 h 4820031"/>
                <a:gd name="connsiteX15" fmla="*/ 3220278 w 10058444"/>
                <a:gd name="connsiteY15" fmla="*/ 3756990 h 4820031"/>
                <a:gd name="connsiteX16" fmla="*/ 2226365 w 10058444"/>
                <a:gd name="connsiteY16" fmla="*/ 2862469 h 4820031"/>
                <a:gd name="connsiteX17" fmla="*/ 1331843 w 10058444"/>
                <a:gd name="connsiteY17" fmla="*/ 3061251 h 4820031"/>
                <a:gd name="connsiteX18" fmla="*/ 0 w 10058444"/>
                <a:gd name="connsiteY18" fmla="*/ 2504660 h 4820031"/>
                <a:gd name="connsiteX19" fmla="*/ 0 w 10058444"/>
                <a:gd name="connsiteY19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6580261 w 10058444"/>
                <a:gd name="connsiteY4" fmla="*/ 1529695 h 4820031"/>
                <a:gd name="connsiteX5" fmla="*/ 7210421 w 10058444"/>
                <a:gd name="connsiteY5" fmla="*/ 2239554 h 4820031"/>
                <a:gd name="connsiteX6" fmla="*/ 7751036 w 10058444"/>
                <a:gd name="connsiteY6" fmla="*/ 2751745 h 4820031"/>
                <a:gd name="connsiteX7" fmla="*/ 8246693 w 10058444"/>
                <a:gd name="connsiteY7" fmla="*/ 2922660 h 4820031"/>
                <a:gd name="connsiteX8" fmla="*/ 8666922 w 10058444"/>
                <a:gd name="connsiteY8" fmla="*/ 3339918 h 4820031"/>
                <a:gd name="connsiteX9" fmla="*/ 9169637 w 10058444"/>
                <a:gd name="connsiteY9" fmla="*/ 3614869 h 4820031"/>
                <a:gd name="connsiteX10" fmla="*/ 9510726 w 10058444"/>
                <a:gd name="connsiteY10" fmla="*/ 4160686 h 4820031"/>
                <a:gd name="connsiteX11" fmla="*/ 10058400 w 10058444"/>
                <a:gd name="connsiteY11" fmla="*/ 4750904 h 4820031"/>
                <a:gd name="connsiteX12" fmla="*/ 8746435 w 10058444"/>
                <a:gd name="connsiteY12" fmla="*/ 4412972 h 4820031"/>
                <a:gd name="connsiteX13" fmla="*/ 6520070 w 10058444"/>
                <a:gd name="connsiteY13" fmla="*/ 4532242 h 4820031"/>
                <a:gd name="connsiteX14" fmla="*/ 5068957 w 10058444"/>
                <a:gd name="connsiteY14" fmla="*/ 3776869 h 4820031"/>
                <a:gd name="connsiteX15" fmla="*/ 3220278 w 10058444"/>
                <a:gd name="connsiteY15" fmla="*/ 3756990 h 4820031"/>
                <a:gd name="connsiteX16" fmla="*/ 2226365 w 10058444"/>
                <a:gd name="connsiteY16" fmla="*/ 2862469 h 4820031"/>
                <a:gd name="connsiteX17" fmla="*/ 1331843 w 10058444"/>
                <a:gd name="connsiteY17" fmla="*/ 3061251 h 4820031"/>
                <a:gd name="connsiteX18" fmla="*/ 0 w 10058444"/>
                <a:gd name="connsiteY18" fmla="*/ 2504660 h 4820031"/>
                <a:gd name="connsiteX19" fmla="*/ 0 w 10058444"/>
                <a:gd name="connsiteY19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6580261 w 10058444"/>
                <a:gd name="connsiteY4" fmla="*/ 1529695 h 4820031"/>
                <a:gd name="connsiteX5" fmla="*/ 7210421 w 10058444"/>
                <a:gd name="connsiteY5" fmla="*/ 2239554 h 4820031"/>
                <a:gd name="connsiteX6" fmla="*/ 7751036 w 10058444"/>
                <a:gd name="connsiteY6" fmla="*/ 2751745 h 4820031"/>
                <a:gd name="connsiteX7" fmla="*/ 8246693 w 10058444"/>
                <a:gd name="connsiteY7" fmla="*/ 2922660 h 4820031"/>
                <a:gd name="connsiteX8" fmla="*/ 8666922 w 10058444"/>
                <a:gd name="connsiteY8" fmla="*/ 3339918 h 4820031"/>
                <a:gd name="connsiteX9" fmla="*/ 9169637 w 10058444"/>
                <a:gd name="connsiteY9" fmla="*/ 3614869 h 4820031"/>
                <a:gd name="connsiteX10" fmla="*/ 9510726 w 10058444"/>
                <a:gd name="connsiteY10" fmla="*/ 4160686 h 4820031"/>
                <a:gd name="connsiteX11" fmla="*/ 10058400 w 10058444"/>
                <a:gd name="connsiteY11" fmla="*/ 4750904 h 4820031"/>
                <a:gd name="connsiteX12" fmla="*/ 8746435 w 10058444"/>
                <a:gd name="connsiteY12" fmla="*/ 4412972 h 4820031"/>
                <a:gd name="connsiteX13" fmla="*/ 6520070 w 10058444"/>
                <a:gd name="connsiteY13" fmla="*/ 4532242 h 4820031"/>
                <a:gd name="connsiteX14" fmla="*/ 5068957 w 10058444"/>
                <a:gd name="connsiteY14" fmla="*/ 3776869 h 4820031"/>
                <a:gd name="connsiteX15" fmla="*/ 3220278 w 10058444"/>
                <a:gd name="connsiteY15" fmla="*/ 3756990 h 4820031"/>
                <a:gd name="connsiteX16" fmla="*/ 2226365 w 10058444"/>
                <a:gd name="connsiteY16" fmla="*/ 2862469 h 4820031"/>
                <a:gd name="connsiteX17" fmla="*/ 1331843 w 10058444"/>
                <a:gd name="connsiteY17" fmla="*/ 3061251 h 4820031"/>
                <a:gd name="connsiteX18" fmla="*/ 0 w 10058444"/>
                <a:gd name="connsiteY18" fmla="*/ 2504660 h 4820031"/>
                <a:gd name="connsiteX19" fmla="*/ 0 w 10058444"/>
                <a:gd name="connsiteY19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6082748 w 10058444"/>
                <a:gd name="connsiteY3" fmla="*/ 1451112 h 4820031"/>
                <a:gd name="connsiteX4" fmla="*/ 6580261 w 10058444"/>
                <a:gd name="connsiteY4" fmla="*/ 1529695 h 4820031"/>
                <a:gd name="connsiteX5" fmla="*/ 7210421 w 10058444"/>
                <a:gd name="connsiteY5" fmla="*/ 2239554 h 4820031"/>
                <a:gd name="connsiteX6" fmla="*/ 7751036 w 10058444"/>
                <a:gd name="connsiteY6" fmla="*/ 2751745 h 4820031"/>
                <a:gd name="connsiteX7" fmla="*/ 8246693 w 10058444"/>
                <a:gd name="connsiteY7" fmla="*/ 2922660 h 4820031"/>
                <a:gd name="connsiteX8" fmla="*/ 8666922 w 10058444"/>
                <a:gd name="connsiteY8" fmla="*/ 3339918 h 4820031"/>
                <a:gd name="connsiteX9" fmla="*/ 9169637 w 10058444"/>
                <a:gd name="connsiteY9" fmla="*/ 3614869 h 4820031"/>
                <a:gd name="connsiteX10" fmla="*/ 9510726 w 10058444"/>
                <a:gd name="connsiteY10" fmla="*/ 4160686 h 4820031"/>
                <a:gd name="connsiteX11" fmla="*/ 10058400 w 10058444"/>
                <a:gd name="connsiteY11" fmla="*/ 4750904 h 4820031"/>
                <a:gd name="connsiteX12" fmla="*/ 8746435 w 10058444"/>
                <a:gd name="connsiteY12" fmla="*/ 4412972 h 4820031"/>
                <a:gd name="connsiteX13" fmla="*/ 6520070 w 10058444"/>
                <a:gd name="connsiteY13" fmla="*/ 4532242 h 4820031"/>
                <a:gd name="connsiteX14" fmla="*/ 5068957 w 10058444"/>
                <a:gd name="connsiteY14" fmla="*/ 3776869 h 4820031"/>
                <a:gd name="connsiteX15" fmla="*/ 3220278 w 10058444"/>
                <a:gd name="connsiteY15" fmla="*/ 3756990 h 4820031"/>
                <a:gd name="connsiteX16" fmla="*/ 2226365 w 10058444"/>
                <a:gd name="connsiteY16" fmla="*/ 2862469 h 4820031"/>
                <a:gd name="connsiteX17" fmla="*/ 1331843 w 10058444"/>
                <a:gd name="connsiteY17" fmla="*/ 3061251 h 4820031"/>
                <a:gd name="connsiteX18" fmla="*/ 0 w 10058444"/>
                <a:gd name="connsiteY18" fmla="*/ 2504660 h 4820031"/>
                <a:gd name="connsiteX19" fmla="*/ 0 w 10058444"/>
                <a:gd name="connsiteY19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5946016 w 10058444"/>
                <a:gd name="connsiteY3" fmla="*/ 1100735 h 4820031"/>
                <a:gd name="connsiteX4" fmla="*/ 6580261 w 10058444"/>
                <a:gd name="connsiteY4" fmla="*/ 1529695 h 4820031"/>
                <a:gd name="connsiteX5" fmla="*/ 7210421 w 10058444"/>
                <a:gd name="connsiteY5" fmla="*/ 2239554 h 4820031"/>
                <a:gd name="connsiteX6" fmla="*/ 7751036 w 10058444"/>
                <a:gd name="connsiteY6" fmla="*/ 2751745 h 4820031"/>
                <a:gd name="connsiteX7" fmla="*/ 8246693 w 10058444"/>
                <a:gd name="connsiteY7" fmla="*/ 2922660 h 4820031"/>
                <a:gd name="connsiteX8" fmla="*/ 8666922 w 10058444"/>
                <a:gd name="connsiteY8" fmla="*/ 3339918 h 4820031"/>
                <a:gd name="connsiteX9" fmla="*/ 9169637 w 10058444"/>
                <a:gd name="connsiteY9" fmla="*/ 3614869 h 4820031"/>
                <a:gd name="connsiteX10" fmla="*/ 9510726 w 10058444"/>
                <a:gd name="connsiteY10" fmla="*/ 4160686 h 4820031"/>
                <a:gd name="connsiteX11" fmla="*/ 10058400 w 10058444"/>
                <a:gd name="connsiteY11" fmla="*/ 4750904 h 4820031"/>
                <a:gd name="connsiteX12" fmla="*/ 8746435 w 10058444"/>
                <a:gd name="connsiteY12" fmla="*/ 4412972 h 4820031"/>
                <a:gd name="connsiteX13" fmla="*/ 6520070 w 10058444"/>
                <a:gd name="connsiteY13" fmla="*/ 4532242 h 4820031"/>
                <a:gd name="connsiteX14" fmla="*/ 5068957 w 10058444"/>
                <a:gd name="connsiteY14" fmla="*/ 3776869 h 4820031"/>
                <a:gd name="connsiteX15" fmla="*/ 3220278 w 10058444"/>
                <a:gd name="connsiteY15" fmla="*/ 3756990 h 4820031"/>
                <a:gd name="connsiteX16" fmla="*/ 2226365 w 10058444"/>
                <a:gd name="connsiteY16" fmla="*/ 2862469 h 4820031"/>
                <a:gd name="connsiteX17" fmla="*/ 1331843 w 10058444"/>
                <a:gd name="connsiteY17" fmla="*/ 3061251 h 4820031"/>
                <a:gd name="connsiteX18" fmla="*/ 0 w 10058444"/>
                <a:gd name="connsiteY18" fmla="*/ 2504660 h 4820031"/>
                <a:gd name="connsiteX19" fmla="*/ 0 w 10058444"/>
                <a:gd name="connsiteY19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5946016 w 10058444"/>
                <a:gd name="connsiteY3" fmla="*/ 1100735 h 4820031"/>
                <a:gd name="connsiteX4" fmla="*/ 6554624 w 10058444"/>
                <a:gd name="connsiteY4" fmla="*/ 1555332 h 4820031"/>
                <a:gd name="connsiteX5" fmla="*/ 7210421 w 10058444"/>
                <a:gd name="connsiteY5" fmla="*/ 2239554 h 4820031"/>
                <a:gd name="connsiteX6" fmla="*/ 7751036 w 10058444"/>
                <a:gd name="connsiteY6" fmla="*/ 2751745 h 4820031"/>
                <a:gd name="connsiteX7" fmla="*/ 8246693 w 10058444"/>
                <a:gd name="connsiteY7" fmla="*/ 2922660 h 4820031"/>
                <a:gd name="connsiteX8" fmla="*/ 8666922 w 10058444"/>
                <a:gd name="connsiteY8" fmla="*/ 3339918 h 4820031"/>
                <a:gd name="connsiteX9" fmla="*/ 9169637 w 10058444"/>
                <a:gd name="connsiteY9" fmla="*/ 3614869 h 4820031"/>
                <a:gd name="connsiteX10" fmla="*/ 9510726 w 10058444"/>
                <a:gd name="connsiteY10" fmla="*/ 4160686 h 4820031"/>
                <a:gd name="connsiteX11" fmla="*/ 10058400 w 10058444"/>
                <a:gd name="connsiteY11" fmla="*/ 4750904 h 4820031"/>
                <a:gd name="connsiteX12" fmla="*/ 8746435 w 10058444"/>
                <a:gd name="connsiteY12" fmla="*/ 4412972 h 4820031"/>
                <a:gd name="connsiteX13" fmla="*/ 6520070 w 10058444"/>
                <a:gd name="connsiteY13" fmla="*/ 4532242 h 4820031"/>
                <a:gd name="connsiteX14" fmla="*/ 5068957 w 10058444"/>
                <a:gd name="connsiteY14" fmla="*/ 3776869 h 4820031"/>
                <a:gd name="connsiteX15" fmla="*/ 3220278 w 10058444"/>
                <a:gd name="connsiteY15" fmla="*/ 3756990 h 4820031"/>
                <a:gd name="connsiteX16" fmla="*/ 2226365 w 10058444"/>
                <a:gd name="connsiteY16" fmla="*/ 2862469 h 4820031"/>
                <a:gd name="connsiteX17" fmla="*/ 1331843 w 10058444"/>
                <a:gd name="connsiteY17" fmla="*/ 3061251 h 4820031"/>
                <a:gd name="connsiteX18" fmla="*/ 0 w 10058444"/>
                <a:gd name="connsiteY18" fmla="*/ 2504660 h 4820031"/>
                <a:gd name="connsiteX19" fmla="*/ 0 w 10058444"/>
                <a:gd name="connsiteY19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5946016 w 10058444"/>
                <a:gd name="connsiteY3" fmla="*/ 1100735 h 4820031"/>
                <a:gd name="connsiteX4" fmla="*/ 6554624 w 10058444"/>
                <a:gd name="connsiteY4" fmla="*/ 1555332 h 4820031"/>
                <a:gd name="connsiteX5" fmla="*/ 7210421 w 10058444"/>
                <a:gd name="connsiteY5" fmla="*/ 2239554 h 4820031"/>
                <a:gd name="connsiteX6" fmla="*/ 7751036 w 10058444"/>
                <a:gd name="connsiteY6" fmla="*/ 2751745 h 4820031"/>
                <a:gd name="connsiteX7" fmla="*/ 8246693 w 10058444"/>
                <a:gd name="connsiteY7" fmla="*/ 2922660 h 4820031"/>
                <a:gd name="connsiteX8" fmla="*/ 8666922 w 10058444"/>
                <a:gd name="connsiteY8" fmla="*/ 3339918 h 4820031"/>
                <a:gd name="connsiteX9" fmla="*/ 9169637 w 10058444"/>
                <a:gd name="connsiteY9" fmla="*/ 3614869 h 4820031"/>
                <a:gd name="connsiteX10" fmla="*/ 9510726 w 10058444"/>
                <a:gd name="connsiteY10" fmla="*/ 4160686 h 4820031"/>
                <a:gd name="connsiteX11" fmla="*/ 10058400 w 10058444"/>
                <a:gd name="connsiteY11" fmla="*/ 4750904 h 4820031"/>
                <a:gd name="connsiteX12" fmla="*/ 8746435 w 10058444"/>
                <a:gd name="connsiteY12" fmla="*/ 4412972 h 4820031"/>
                <a:gd name="connsiteX13" fmla="*/ 6520070 w 10058444"/>
                <a:gd name="connsiteY13" fmla="*/ 4532242 h 4820031"/>
                <a:gd name="connsiteX14" fmla="*/ 5068957 w 10058444"/>
                <a:gd name="connsiteY14" fmla="*/ 3776869 h 4820031"/>
                <a:gd name="connsiteX15" fmla="*/ 3220278 w 10058444"/>
                <a:gd name="connsiteY15" fmla="*/ 3756990 h 4820031"/>
                <a:gd name="connsiteX16" fmla="*/ 2226365 w 10058444"/>
                <a:gd name="connsiteY16" fmla="*/ 2862469 h 4820031"/>
                <a:gd name="connsiteX17" fmla="*/ 1331843 w 10058444"/>
                <a:gd name="connsiteY17" fmla="*/ 3061251 h 4820031"/>
                <a:gd name="connsiteX18" fmla="*/ 0 w 10058444"/>
                <a:gd name="connsiteY18" fmla="*/ 2504660 h 4820031"/>
                <a:gd name="connsiteX19" fmla="*/ 0 w 10058444"/>
                <a:gd name="connsiteY19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5946016 w 10058444"/>
                <a:gd name="connsiteY3" fmla="*/ 1100735 h 4820031"/>
                <a:gd name="connsiteX4" fmla="*/ 6554624 w 10058444"/>
                <a:gd name="connsiteY4" fmla="*/ 1555332 h 4820031"/>
                <a:gd name="connsiteX5" fmla="*/ 7210421 w 10058444"/>
                <a:gd name="connsiteY5" fmla="*/ 2239554 h 4820031"/>
                <a:gd name="connsiteX6" fmla="*/ 7751036 w 10058444"/>
                <a:gd name="connsiteY6" fmla="*/ 2751745 h 4820031"/>
                <a:gd name="connsiteX7" fmla="*/ 8246693 w 10058444"/>
                <a:gd name="connsiteY7" fmla="*/ 2922660 h 4820031"/>
                <a:gd name="connsiteX8" fmla="*/ 8666922 w 10058444"/>
                <a:gd name="connsiteY8" fmla="*/ 3339918 h 4820031"/>
                <a:gd name="connsiteX9" fmla="*/ 9169637 w 10058444"/>
                <a:gd name="connsiteY9" fmla="*/ 3614869 h 4820031"/>
                <a:gd name="connsiteX10" fmla="*/ 9510726 w 10058444"/>
                <a:gd name="connsiteY10" fmla="*/ 4160686 h 4820031"/>
                <a:gd name="connsiteX11" fmla="*/ 10058400 w 10058444"/>
                <a:gd name="connsiteY11" fmla="*/ 4750904 h 4820031"/>
                <a:gd name="connsiteX12" fmla="*/ 8746435 w 10058444"/>
                <a:gd name="connsiteY12" fmla="*/ 4412972 h 4820031"/>
                <a:gd name="connsiteX13" fmla="*/ 6520070 w 10058444"/>
                <a:gd name="connsiteY13" fmla="*/ 4532242 h 4820031"/>
                <a:gd name="connsiteX14" fmla="*/ 5068957 w 10058444"/>
                <a:gd name="connsiteY14" fmla="*/ 3776869 h 4820031"/>
                <a:gd name="connsiteX15" fmla="*/ 3220278 w 10058444"/>
                <a:gd name="connsiteY15" fmla="*/ 3756990 h 4820031"/>
                <a:gd name="connsiteX16" fmla="*/ 2226365 w 10058444"/>
                <a:gd name="connsiteY16" fmla="*/ 2862469 h 4820031"/>
                <a:gd name="connsiteX17" fmla="*/ 1331843 w 10058444"/>
                <a:gd name="connsiteY17" fmla="*/ 3061251 h 4820031"/>
                <a:gd name="connsiteX18" fmla="*/ 0 w 10058444"/>
                <a:gd name="connsiteY18" fmla="*/ 2504660 h 4820031"/>
                <a:gd name="connsiteX19" fmla="*/ 0 w 10058444"/>
                <a:gd name="connsiteY19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4870174 w 10058444"/>
                <a:gd name="connsiteY2" fmla="*/ 934277 h 4820031"/>
                <a:gd name="connsiteX3" fmla="*/ 5946016 w 10058444"/>
                <a:gd name="connsiteY3" fmla="*/ 1100735 h 4820031"/>
                <a:gd name="connsiteX4" fmla="*/ 6554624 w 10058444"/>
                <a:gd name="connsiteY4" fmla="*/ 1555332 h 4820031"/>
                <a:gd name="connsiteX5" fmla="*/ 7210421 w 10058444"/>
                <a:gd name="connsiteY5" fmla="*/ 2239554 h 4820031"/>
                <a:gd name="connsiteX6" fmla="*/ 7751036 w 10058444"/>
                <a:gd name="connsiteY6" fmla="*/ 2751745 h 4820031"/>
                <a:gd name="connsiteX7" fmla="*/ 8246693 w 10058444"/>
                <a:gd name="connsiteY7" fmla="*/ 2922660 h 4820031"/>
                <a:gd name="connsiteX8" fmla="*/ 8666922 w 10058444"/>
                <a:gd name="connsiteY8" fmla="*/ 3339918 h 4820031"/>
                <a:gd name="connsiteX9" fmla="*/ 9169637 w 10058444"/>
                <a:gd name="connsiteY9" fmla="*/ 3614869 h 4820031"/>
                <a:gd name="connsiteX10" fmla="*/ 9510726 w 10058444"/>
                <a:gd name="connsiteY10" fmla="*/ 4160686 h 4820031"/>
                <a:gd name="connsiteX11" fmla="*/ 10058400 w 10058444"/>
                <a:gd name="connsiteY11" fmla="*/ 4750904 h 4820031"/>
                <a:gd name="connsiteX12" fmla="*/ 8746435 w 10058444"/>
                <a:gd name="connsiteY12" fmla="*/ 4412972 h 4820031"/>
                <a:gd name="connsiteX13" fmla="*/ 6520070 w 10058444"/>
                <a:gd name="connsiteY13" fmla="*/ 4532242 h 4820031"/>
                <a:gd name="connsiteX14" fmla="*/ 5068957 w 10058444"/>
                <a:gd name="connsiteY14" fmla="*/ 3776869 h 4820031"/>
                <a:gd name="connsiteX15" fmla="*/ 3220278 w 10058444"/>
                <a:gd name="connsiteY15" fmla="*/ 3756990 h 4820031"/>
                <a:gd name="connsiteX16" fmla="*/ 2226365 w 10058444"/>
                <a:gd name="connsiteY16" fmla="*/ 2862469 h 4820031"/>
                <a:gd name="connsiteX17" fmla="*/ 1331843 w 10058444"/>
                <a:gd name="connsiteY17" fmla="*/ 3061251 h 4820031"/>
                <a:gd name="connsiteX18" fmla="*/ 0 w 10058444"/>
                <a:gd name="connsiteY18" fmla="*/ 2504660 h 4820031"/>
                <a:gd name="connsiteX19" fmla="*/ 0 w 10058444"/>
                <a:gd name="connsiteY19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5092364 w 10058444"/>
                <a:gd name="connsiteY2" fmla="*/ 660812 h 4820031"/>
                <a:gd name="connsiteX3" fmla="*/ 5946016 w 10058444"/>
                <a:gd name="connsiteY3" fmla="*/ 1100735 h 4820031"/>
                <a:gd name="connsiteX4" fmla="*/ 6554624 w 10058444"/>
                <a:gd name="connsiteY4" fmla="*/ 1555332 h 4820031"/>
                <a:gd name="connsiteX5" fmla="*/ 7210421 w 10058444"/>
                <a:gd name="connsiteY5" fmla="*/ 2239554 h 4820031"/>
                <a:gd name="connsiteX6" fmla="*/ 7751036 w 10058444"/>
                <a:gd name="connsiteY6" fmla="*/ 2751745 h 4820031"/>
                <a:gd name="connsiteX7" fmla="*/ 8246693 w 10058444"/>
                <a:gd name="connsiteY7" fmla="*/ 2922660 h 4820031"/>
                <a:gd name="connsiteX8" fmla="*/ 8666922 w 10058444"/>
                <a:gd name="connsiteY8" fmla="*/ 3339918 h 4820031"/>
                <a:gd name="connsiteX9" fmla="*/ 9169637 w 10058444"/>
                <a:gd name="connsiteY9" fmla="*/ 3614869 h 4820031"/>
                <a:gd name="connsiteX10" fmla="*/ 9510726 w 10058444"/>
                <a:gd name="connsiteY10" fmla="*/ 4160686 h 4820031"/>
                <a:gd name="connsiteX11" fmla="*/ 10058400 w 10058444"/>
                <a:gd name="connsiteY11" fmla="*/ 4750904 h 4820031"/>
                <a:gd name="connsiteX12" fmla="*/ 8746435 w 10058444"/>
                <a:gd name="connsiteY12" fmla="*/ 4412972 h 4820031"/>
                <a:gd name="connsiteX13" fmla="*/ 6520070 w 10058444"/>
                <a:gd name="connsiteY13" fmla="*/ 4532242 h 4820031"/>
                <a:gd name="connsiteX14" fmla="*/ 5068957 w 10058444"/>
                <a:gd name="connsiteY14" fmla="*/ 3776869 h 4820031"/>
                <a:gd name="connsiteX15" fmla="*/ 3220278 w 10058444"/>
                <a:gd name="connsiteY15" fmla="*/ 3756990 h 4820031"/>
                <a:gd name="connsiteX16" fmla="*/ 2226365 w 10058444"/>
                <a:gd name="connsiteY16" fmla="*/ 2862469 h 4820031"/>
                <a:gd name="connsiteX17" fmla="*/ 1331843 w 10058444"/>
                <a:gd name="connsiteY17" fmla="*/ 3061251 h 4820031"/>
                <a:gd name="connsiteX18" fmla="*/ 0 w 10058444"/>
                <a:gd name="connsiteY18" fmla="*/ 2504660 h 4820031"/>
                <a:gd name="connsiteX19" fmla="*/ 0 w 10058444"/>
                <a:gd name="connsiteY19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5092364 w 10058444"/>
                <a:gd name="connsiteY2" fmla="*/ 660812 h 4820031"/>
                <a:gd name="connsiteX3" fmla="*/ 5869104 w 10058444"/>
                <a:gd name="connsiteY3" fmla="*/ 1203284 h 4820031"/>
                <a:gd name="connsiteX4" fmla="*/ 6554624 w 10058444"/>
                <a:gd name="connsiteY4" fmla="*/ 1555332 h 4820031"/>
                <a:gd name="connsiteX5" fmla="*/ 7210421 w 10058444"/>
                <a:gd name="connsiteY5" fmla="*/ 2239554 h 4820031"/>
                <a:gd name="connsiteX6" fmla="*/ 7751036 w 10058444"/>
                <a:gd name="connsiteY6" fmla="*/ 2751745 h 4820031"/>
                <a:gd name="connsiteX7" fmla="*/ 8246693 w 10058444"/>
                <a:gd name="connsiteY7" fmla="*/ 2922660 h 4820031"/>
                <a:gd name="connsiteX8" fmla="*/ 8666922 w 10058444"/>
                <a:gd name="connsiteY8" fmla="*/ 3339918 h 4820031"/>
                <a:gd name="connsiteX9" fmla="*/ 9169637 w 10058444"/>
                <a:gd name="connsiteY9" fmla="*/ 3614869 h 4820031"/>
                <a:gd name="connsiteX10" fmla="*/ 9510726 w 10058444"/>
                <a:gd name="connsiteY10" fmla="*/ 4160686 h 4820031"/>
                <a:gd name="connsiteX11" fmla="*/ 10058400 w 10058444"/>
                <a:gd name="connsiteY11" fmla="*/ 4750904 h 4820031"/>
                <a:gd name="connsiteX12" fmla="*/ 8746435 w 10058444"/>
                <a:gd name="connsiteY12" fmla="*/ 4412972 h 4820031"/>
                <a:gd name="connsiteX13" fmla="*/ 6520070 w 10058444"/>
                <a:gd name="connsiteY13" fmla="*/ 4532242 h 4820031"/>
                <a:gd name="connsiteX14" fmla="*/ 5068957 w 10058444"/>
                <a:gd name="connsiteY14" fmla="*/ 3776869 h 4820031"/>
                <a:gd name="connsiteX15" fmla="*/ 3220278 w 10058444"/>
                <a:gd name="connsiteY15" fmla="*/ 3756990 h 4820031"/>
                <a:gd name="connsiteX16" fmla="*/ 2226365 w 10058444"/>
                <a:gd name="connsiteY16" fmla="*/ 2862469 h 4820031"/>
                <a:gd name="connsiteX17" fmla="*/ 1331843 w 10058444"/>
                <a:gd name="connsiteY17" fmla="*/ 3061251 h 4820031"/>
                <a:gd name="connsiteX18" fmla="*/ 0 w 10058444"/>
                <a:gd name="connsiteY18" fmla="*/ 2504660 h 4820031"/>
                <a:gd name="connsiteX19" fmla="*/ 0 w 10058444"/>
                <a:gd name="connsiteY19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5092364 w 10058444"/>
                <a:gd name="connsiteY2" fmla="*/ 660812 h 4820031"/>
                <a:gd name="connsiteX3" fmla="*/ 5869104 w 10058444"/>
                <a:gd name="connsiteY3" fmla="*/ 1203284 h 4820031"/>
                <a:gd name="connsiteX4" fmla="*/ 6554624 w 10058444"/>
                <a:gd name="connsiteY4" fmla="*/ 1555332 h 4820031"/>
                <a:gd name="connsiteX5" fmla="*/ 7210421 w 10058444"/>
                <a:gd name="connsiteY5" fmla="*/ 2239554 h 4820031"/>
                <a:gd name="connsiteX6" fmla="*/ 7751036 w 10058444"/>
                <a:gd name="connsiteY6" fmla="*/ 2751745 h 4820031"/>
                <a:gd name="connsiteX7" fmla="*/ 8246693 w 10058444"/>
                <a:gd name="connsiteY7" fmla="*/ 2922660 h 4820031"/>
                <a:gd name="connsiteX8" fmla="*/ 8666922 w 10058444"/>
                <a:gd name="connsiteY8" fmla="*/ 3339918 h 4820031"/>
                <a:gd name="connsiteX9" fmla="*/ 9169637 w 10058444"/>
                <a:gd name="connsiteY9" fmla="*/ 3614869 h 4820031"/>
                <a:gd name="connsiteX10" fmla="*/ 9510726 w 10058444"/>
                <a:gd name="connsiteY10" fmla="*/ 4160686 h 4820031"/>
                <a:gd name="connsiteX11" fmla="*/ 10058400 w 10058444"/>
                <a:gd name="connsiteY11" fmla="*/ 4750904 h 4820031"/>
                <a:gd name="connsiteX12" fmla="*/ 8746435 w 10058444"/>
                <a:gd name="connsiteY12" fmla="*/ 4412972 h 4820031"/>
                <a:gd name="connsiteX13" fmla="*/ 6520070 w 10058444"/>
                <a:gd name="connsiteY13" fmla="*/ 4532242 h 4820031"/>
                <a:gd name="connsiteX14" fmla="*/ 5068957 w 10058444"/>
                <a:gd name="connsiteY14" fmla="*/ 3776869 h 4820031"/>
                <a:gd name="connsiteX15" fmla="*/ 3220278 w 10058444"/>
                <a:gd name="connsiteY15" fmla="*/ 3756990 h 4820031"/>
                <a:gd name="connsiteX16" fmla="*/ 2226365 w 10058444"/>
                <a:gd name="connsiteY16" fmla="*/ 2862469 h 4820031"/>
                <a:gd name="connsiteX17" fmla="*/ 1331843 w 10058444"/>
                <a:gd name="connsiteY17" fmla="*/ 3061251 h 4820031"/>
                <a:gd name="connsiteX18" fmla="*/ 0 w 10058444"/>
                <a:gd name="connsiteY18" fmla="*/ 2504660 h 4820031"/>
                <a:gd name="connsiteX19" fmla="*/ 0 w 10058444"/>
                <a:gd name="connsiteY19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5092364 w 10058444"/>
                <a:gd name="connsiteY2" fmla="*/ 660812 h 4820031"/>
                <a:gd name="connsiteX3" fmla="*/ 5869104 w 10058444"/>
                <a:gd name="connsiteY3" fmla="*/ 1203284 h 4820031"/>
                <a:gd name="connsiteX4" fmla="*/ 6554624 w 10058444"/>
                <a:gd name="connsiteY4" fmla="*/ 1555332 h 4820031"/>
                <a:gd name="connsiteX5" fmla="*/ 7210421 w 10058444"/>
                <a:gd name="connsiteY5" fmla="*/ 2239554 h 4820031"/>
                <a:gd name="connsiteX6" fmla="*/ 7751036 w 10058444"/>
                <a:gd name="connsiteY6" fmla="*/ 2751745 h 4820031"/>
                <a:gd name="connsiteX7" fmla="*/ 8246693 w 10058444"/>
                <a:gd name="connsiteY7" fmla="*/ 2922660 h 4820031"/>
                <a:gd name="connsiteX8" fmla="*/ 8666922 w 10058444"/>
                <a:gd name="connsiteY8" fmla="*/ 3339918 h 4820031"/>
                <a:gd name="connsiteX9" fmla="*/ 9169637 w 10058444"/>
                <a:gd name="connsiteY9" fmla="*/ 3614869 h 4820031"/>
                <a:gd name="connsiteX10" fmla="*/ 9510726 w 10058444"/>
                <a:gd name="connsiteY10" fmla="*/ 4160686 h 4820031"/>
                <a:gd name="connsiteX11" fmla="*/ 10058400 w 10058444"/>
                <a:gd name="connsiteY11" fmla="*/ 4750904 h 4820031"/>
                <a:gd name="connsiteX12" fmla="*/ 8746435 w 10058444"/>
                <a:gd name="connsiteY12" fmla="*/ 4412972 h 4820031"/>
                <a:gd name="connsiteX13" fmla="*/ 6520070 w 10058444"/>
                <a:gd name="connsiteY13" fmla="*/ 4532242 h 4820031"/>
                <a:gd name="connsiteX14" fmla="*/ 5068957 w 10058444"/>
                <a:gd name="connsiteY14" fmla="*/ 3776869 h 4820031"/>
                <a:gd name="connsiteX15" fmla="*/ 3220278 w 10058444"/>
                <a:gd name="connsiteY15" fmla="*/ 3756990 h 4820031"/>
                <a:gd name="connsiteX16" fmla="*/ 2226365 w 10058444"/>
                <a:gd name="connsiteY16" fmla="*/ 2862469 h 4820031"/>
                <a:gd name="connsiteX17" fmla="*/ 1331843 w 10058444"/>
                <a:gd name="connsiteY17" fmla="*/ 3061251 h 4820031"/>
                <a:gd name="connsiteX18" fmla="*/ 0 w 10058444"/>
                <a:gd name="connsiteY18" fmla="*/ 2504660 h 4820031"/>
                <a:gd name="connsiteX19" fmla="*/ 0 w 10058444"/>
                <a:gd name="connsiteY19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5246188 w 10058444"/>
                <a:gd name="connsiteY2" fmla="*/ 455713 h 4820031"/>
                <a:gd name="connsiteX3" fmla="*/ 5869104 w 10058444"/>
                <a:gd name="connsiteY3" fmla="*/ 1203284 h 4820031"/>
                <a:gd name="connsiteX4" fmla="*/ 6554624 w 10058444"/>
                <a:gd name="connsiteY4" fmla="*/ 1555332 h 4820031"/>
                <a:gd name="connsiteX5" fmla="*/ 7210421 w 10058444"/>
                <a:gd name="connsiteY5" fmla="*/ 2239554 h 4820031"/>
                <a:gd name="connsiteX6" fmla="*/ 7751036 w 10058444"/>
                <a:gd name="connsiteY6" fmla="*/ 2751745 h 4820031"/>
                <a:gd name="connsiteX7" fmla="*/ 8246693 w 10058444"/>
                <a:gd name="connsiteY7" fmla="*/ 2922660 h 4820031"/>
                <a:gd name="connsiteX8" fmla="*/ 8666922 w 10058444"/>
                <a:gd name="connsiteY8" fmla="*/ 3339918 h 4820031"/>
                <a:gd name="connsiteX9" fmla="*/ 9169637 w 10058444"/>
                <a:gd name="connsiteY9" fmla="*/ 3614869 h 4820031"/>
                <a:gd name="connsiteX10" fmla="*/ 9510726 w 10058444"/>
                <a:gd name="connsiteY10" fmla="*/ 4160686 h 4820031"/>
                <a:gd name="connsiteX11" fmla="*/ 10058400 w 10058444"/>
                <a:gd name="connsiteY11" fmla="*/ 4750904 h 4820031"/>
                <a:gd name="connsiteX12" fmla="*/ 8746435 w 10058444"/>
                <a:gd name="connsiteY12" fmla="*/ 4412972 h 4820031"/>
                <a:gd name="connsiteX13" fmla="*/ 6520070 w 10058444"/>
                <a:gd name="connsiteY13" fmla="*/ 4532242 h 4820031"/>
                <a:gd name="connsiteX14" fmla="*/ 5068957 w 10058444"/>
                <a:gd name="connsiteY14" fmla="*/ 3776869 h 4820031"/>
                <a:gd name="connsiteX15" fmla="*/ 3220278 w 10058444"/>
                <a:gd name="connsiteY15" fmla="*/ 3756990 h 4820031"/>
                <a:gd name="connsiteX16" fmla="*/ 2226365 w 10058444"/>
                <a:gd name="connsiteY16" fmla="*/ 2862469 h 4820031"/>
                <a:gd name="connsiteX17" fmla="*/ 1331843 w 10058444"/>
                <a:gd name="connsiteY17" fmla="*/ 3061251 h 4820031"/>
                <a:gd name="connsiteX18" fmla="*/ 0 w 10058444"/>
                <a:gd name="connsiteY18" fmla="*/ 2504660 h 4820031"/>
                <a:gd name="connsiteX19" fmla="*/ 0 w 10058444"/>
                <a:gd name="connsiteY19" fmla="*/ 0 h 4820031"/>
                <a:gd name="connsiteX0" fmla="*/ 0 w 10058444"/>
                <a:gd name="connsiteY0" fmla="*/ 0 h 4820031"/>
                <a:gd name="connsiteX1" fmla="*/ 3637722 w 10058444"/>
                <a:gd name="connsiteY1" fmla="*/ 0 h 4820031"/>
                <a:gd name="connsiteX2" fmla="*/ 5237642 w 10058444"/>
                <a:gd name="connsiteY2" fmla="*/ 276251 h 4820031"/>
                <a:gd name="connsiteX3" fmla="*/ 5869104 w 10058444"/>
                <a:gd name="connsiteY3" fmla="*/ 1203284 h 4820031"/>
                <a:gd name="connsiteX4" fmla="*/ 6554624 w 10058444"/>
                <a:gd name="connsiteY4" fmla="*/ 1555332 h 4820031"/>
                <a:gd name="connsiteX5" fmla="*/ 7210421 w 10058444"/>
                <a:gd name="connsiteY5" fmla="*/ 2239554 h 4820031"/>
                <a:gd name="connsiteX6" fmla="*/ 7751036 w 10058444"/>
                <a:gd name="connsiteY6" fmla="*/ 2751745 h 4820031"/>
                <a:gd name="connsiteX7" fmla="*/ 8246693 w 10058444"/>
                <a:gd name="connsiteY7" fmla="*/ 2922660 h 4820031"/>
                <a:gd name="connsiteX8" fmla="*/ 8666922 w 10058444"/>
                <a:gd name="connsiteY8" fmla="*/ 3339918 h 4820031"/>
                <a:gd name="connsiteX9" fmla="*/ 9169637 w 10058444"/>
                <a:gd name="connsiteY9" fmla="*/ 3614869 h 4820031"/>
                <a:gd name="connsiteX10" fmla="*/ 9510726 w 10058444"/>
                <a:gd name="connsiteY10" fmla="*/ 4160686 h 4820031"/>
                <a:gd name="connsiteX11" fmla="*/ 10058400 w 10058444"/>
                <a:gd name="connsiteY11" fmla="*/ 4750904 h 4820031"/>
                <a:gd name="connsiteX12" fmla="*/ 8746435 w 10058444"/>
                <a:gd name="connsiteY12" fmla="*/ 4412972 h 4820031"/>
                <a:gd name="connsiteX13" fmla="*/ 6520070 w 10058444"/>
                <a:gd name="connsiteY13" fmla="*/ 4532242 h 4820031"/>
                <a:gd name="connsiteX14" fmla="*/ 5068957 w 10058444"/>
                <a:gd name="connsiteY14" fmla="*/ 3776869 h 4820031"/>
                <a:gd name="connsiteX15" fmla="*/ 3220278 w 10058444"/>
                <a:gd name="connsiteY15" fmla="*/ 3756990 h 4820031"/>
                <a:gd name="connsiteX16" fmla="*/ 2226365 w 10058444"/>
                <a:gd name="connsiteY16" fmla="*/ 2862469 h 4820031"/>
                <a:gd name="connsiteX17" fmla="*/ 1331843 w 10058444"/>
                <a:gd name="connsiteY17" fmla="*/ 3061251 h 4820031"/>
                <a:gd name="connsiteX18" fmla="*/ 0 w 10058444"/>
                <a:gd name="connsiteY18" fmla="*/ 2504660 h 4820031"/>
                <a:gd name="connsiteX19" fmla="*/ 0 w 10058444"/>
                <a:gd name="connsiteY19" fmla="*/ 0 h 4820031"/>
                <a:gd name="connsiteX0" fmla="*/ 0 w 10058444"/>
                <a:gd name="connsiteY0" fmla="*/ 7712 h 4827743"/>
                <a:gd name="connsiteX1" fmla="*/ 3637722 w 10058444"/>
                <a:gd name="connsiteY1" fmla="*/ 7712 h 4827743"/>
                <a:gd name="connsiteX2" fmla="*/ 5237642 w 10058444"/>
                <a:gd name="connsiteY2" fmla="*/ 283963 h 4827743"/>
                <a:gd name="connsiteX3" fmla="*/ 5869104 w 10058444"/>
                <a:gd name="connsiteY3" fmla="*/ 1210996 h 4827743"/>
                <a:gd name="connsiteX4" fmla="*/ 6554624 w 10058444"/>
                <a:gd name="connsiteY4" fmla="*/ 1563044 h 4827743"/>
                <a:gd name="connsiteX5" fmla="*/ 7210421 w 10058444"/>
                <a:gd name="connsiteY5" fmla="*/ 2247266 h 4827743"/>
                <a:gd name="connsiteX6" fmla="*/ 7751036 w 10058444"/>
                <a:gd name="connsiteY6" fmla="*/ 2759457 h 4827743"/>
                <a:gd name="connsiteX7" fmla="*/ 8246693 w 10058444"/>
                <a:gd name="connsiteY7" fmla="*/ 2930372 h 4827743"/>
                <a:gd name="connsiteX8" fmla="*/ 8666922 w 10058444"/>
                <a:gd name="connsiteY8" fmla="*/ 3347630 h 4827743"/>
                <a:gd name="connsiteX9" fmla="*/ 9169637 w 10058444"/>
                <a:gd name="connsiteY9" fmla="*/ 3622581 h 4827743"/>
                <a:gd name="connsiteX10" fmla="*/ 9510726 w 10058444"/>
                <a:gd name="connsiteY10" fmla="*/ 4168398 h 4827743"/>
                <a:gd name="connsiteX11" fmla="*/ 10058400 w 10058444"/>
                <a:gd name="connsiteY11" fmla="*/ 4758616 h 4827743"/>
                <a:gd name="connsiteX12" fmla="*/ 8746435 w 10058444"/>
                <a:gd name="connsiteY12" fmla="*/ 4420684 h 4827743"/>
                <a:gd name="connsiteX13" fmla="*/ 6520070 w 10058444"/>
                <a:gd name="connsiteY13" fmla="*/ 4539954 h 4827743"/>
                <a:gd name="connsiteX14" fmla="*/ 5068957 w 10058444"/>
                <a:gd name="connsiteY14" fmla="*/ 3784581 h 4827743"/>
                <a:gd name="connsiteX15" fmla="*/ 3220278 w 10058444"/>
                <a:gd name="connsiteY15" fmla="*/ 3764702 h 4827743"/>
                <a:gd name="connsiteX16" fmla="*/ 2226365 w 10058444"/>
                <a:gd name="connsiteY16" fmla="*/ 2870181 h 4827743"/>
                <a:gd name="connsiteX17" fmla="*/ 1331843 w 10058444"/>
                <a:gd name="connsiteY17" fmla="*/ 3068963 h 4827743"/>
                <a:gd name="connsiteX18" fmla="*/ 0 w 10058444"/>
                <a:gd name="connsiteY18" fmla="*/ 2512372 h 4827743"/>
                <a:gd name="connsiteX19" fmla="*/ 0 w 10058444"/>
                <a:gd name="connsiteY19" fmla="*/ 7712 h 4827743"/>
                <a:gd name="connsiteX0" fmla="*/ 0 w 10058444"/>
                <a:gd name="connsiteY0" fmla="*/ 3937 h 4823968"/>
                <a:gd name="connsiteX1" fmla="*/ 3637722 w 10058444"/>
                <a:gd name="connsiteY1" fmla="*/ 3937 h 4823968"/>
                <a:gd name="connsiteX2" fmla="*/ 5237642 w 10058444"/>
                <a:gd name="connsiteY2" fmla="*/ 387192 h 4823968"/>
                <a:gd name="connsiteX3" fmla="*/ 5869104 w 10058444"/>
                <a:gd name="connsiteY3" fmla="*/ 1207221 h 4823968"/>
                <a:gd name="connsiteX4" fmla="*/ 6554624 w 10058444"/>
                <a:gd name="connsiteY4" fmla="*/ 1559269 h 4823968"/>
                <a:gd name="connsiteX5" fmla="*/ 7210421 w 10058444"/>
                <a:gd name="connsiteY5" fmla="*/ 2243491 h 4823968"/>
                <a:gd name="connsiteX6" fmla="*/ 7751036 w 10058444"/>
                <a:gd name="connsiteY6" fmla="*/ 2755682 h 4823968"/>
                <a:gd name="connsiteX7" fmla="*/ 8246693 w 10058444"/>
                <a:gd name="connsiteY7" fmla="*/ 2926597 h 4823968"/>
                <a:gd name="connsiteX8" fmla="*/ 8666922 w 10058444"/>
                <a:gd name="connsiteY8" fmla="*/ 3343855 h 4823968"/>
                <a:gd name="connsiteX9" fmla="*/ 9169637 w 10058444"/>
                <a:gd name="connsiteY9" fmla="*/ 3618806 h 4823968"/>
                <a:gd name="connsiteX10" fmla="*/ 9510726 w 10058444"/>
                <a:gd name="connsiteY10" fmla="*/ 4164623 h 4823968"/>
                <a:gd name="connsiteX11" fmla="*/ 10058400 w 10058444"/>
                <a:gd name="connsiteY11" fmla="*/ 4754841 h 4823968"/>
                <a:gd name="connsiteX12" fmla="*/ 8746435 w 10058444"/>
                <a:gd name="connsiteY12" fmla="*/ 4416909 h 4823968"/>
                <a:gd name="connsiteX13" fmla="*/ 6520070 w 10058444"/>
                <a:gd name="connsiteY13" fmla="*/ 4536179 h 4823968"/>
                <a:gd name="connsiteX14" fmla="*/ 5068957 w 10058444"/>
                <a:gd name="connsiteY14" fmla="*/ 3780806 h 4823968"/>
                <a:gd name="connsiteX15" fmla="*/ 3220278 w 10058444"/>
                <a:gd name="connsiteY15" fmla="*/ 3760927 h 4823968"/>
                <a:gd name="connsiteX16" fmla="*/ 2226365 w 10058444"/>
                <a:gd name="connsiteY16" fmla="*/ 2866406 h 4823968"/>
                <a:gd name="connsiteX17" fmla="*/ 1331843 w 10058444"/>
                <a:gd name="connsiteY17" fmla="*/ 3065188 h 4823968"/>
                <a:gd name="connsiteX18" fmla="*/ 0 w 10058444"/>
                <a:gd name="connsiteY18" fmla="*/ 2508597 h 4823968"/>
                <a:gd name="connsiteX19" fmla="*/ 0 w 10058444"/>
                <a:gd name="connsiteY19" fmla="*/ 3937 h 4823968"/>
                <a:gd name="connsiteX0" fmla="*/ 0 w 10058444"/>
                <a:gd name="connsiteY0" fmla="*/ 9212 h 4829243"/>
                <a:gd name="connsiteX1" fmla="*/ 3637722 w 10058444"/>
                <a:gd name="connsiteY1" fmla="*/ 9212 h 4829243"/>
                <a:gd name="connsiteX2" fmla="*/ 5237642 w 10058444"/>
                <a:gd name="connsiteY2" fmla="*/ 392467 h 4829243"/>
                <a:gd name="connsiteX3" fmla="*/ 5869104 w 10058444"/>
                <a:gd name="connsiteY3" fmla="*/ 1212496 h 4829243"/>
                <a:gd name="connsiteX4" fmla="*/ 6554624 w 10058444"/>
                <a:gd name="connsiteY4" fmla="*/ 1564544 h 4829243"/>
                <a:gd name="connsiteX5" fmla="*/ 7210421 w 10058444"/>
                <a:gd name="connsiteY5" fmla="*/ 2248766 h 4829243"/>
                <a:gd name="connsiteX6" fmla="*/ 7751036 w 10058444"/>
                <a:gd name="connsiteY6" fmla="*/ 2760957 h 4829243"/>
                <a:gd name="connsiteX7" fmla="*/ 8246693 w 10058444"/>
                <a:gd name="connsiteY7" fmla="*/ 2931872 h 4829243"/>
                <a:gd name="connsiteX8" fmla="*/ 8666922 w 10058444"/>
                <a:gd name="connsiteY8" fmla="*/ 3349130 h 4829243"/>
                <a:gd name="connsiteX9" fmla="*/ 9169637 w 10058444"/>
                <a:gd name="connsiteY9" fmla="*/ 3624081 h 4829243"/>
                <a:gd name="connsiteX10" fmla="*/ 9510726 w 10058444"/>
                <a:gd name="connsiteY10" fmla="*/ 4169898 h 4829243"/>
                <a:gd name="connsiteX11" fmla="*/ 10058400 w 10058444"/>
                <a:gd name="connsiteY11" fmla="*/ 4760116 h 4829243"/>
                <a:gd name="connsiteX12" fmla="*/ 8746435 w 10058444"/>
                <a:gd name="connsiteY12" fmla="*/ 4422184 h 4829243"/>
                <a:gd name="connsiteX13" fmla="*/ 6520070 w 10058444"/>
                <a:gd name="connsiteY13" fmla="*/ 4541454 h 4829243"/>
                <a:gd name="connsiteX14" fmla="*/ 5068957 w 10058444"/>
                <a:gd name="connsiteY14" fmla="*/ 3786081 h 4829243"/>
                <a:gd name="connsiteX15" fmla="*/ 3220278 w 10058444"/>
                <a:gd name="connsiteY15" fmla="*/ 3766202 h 4829243"/>
                <a:gd name="connsiteX16" fmla="*/ 2226365 w 10058444"/>
                <a:gd name="connsiteY16" fmla="*/ 2871681 h 4829243"/>
                <a:gd name="connsiteX17" fmla="*/ 1331843 w 10058444"/>
                <a:gd name="connsiteY17" fmla="*/ 3070463 h 4829243"/>
                <a:gd name="connsiteX18" fmla="*/ 0 w 10058444"/>
                <a:gd name="connsiteY18" fmla="*/ 2513872 h 4829243"/>
                <a:gd name="connsiteX19" fmla="*/ 0 w 10058444"/>
                <a:gd name="connsiteY19" fmla="*/ 9212 h 4829243"/>
                <a:gd name="connsiteX0" fmla="*/ 0 w 10058444"/>
                <a:gd name="connsiteY0" fmla="*/ 3867 h 4823898"/>
                <a:gd name="connsiteX1" fmla="*/ 3637722 w 10058444"/>
                <a:gd name="connsiteY1" fmla="*/ 3867 h 4823898"/>
                <a:gd name="connsiteX2" fmla="*/ 5461378 w 10058444"/>
                <a:gd name="connsiteY2" fmla="*/ 523309 h 4823898"/>
                <a:gd name="connsiteX3" fmla="*/ 5869104 w 10058444"/>
                <a:gd name="connsiteY3" fmla="*/ 1207151 h 4823898"/>
                <a:gd name="connsiteX4" fmla="*/ 6554624 w 10058444"/>
                <a:gd name="connsiteY4" fmla="*/ 1559199 h 4823898"/>
                <a:gd name="connsiteX5" fmla="*/ 7210421 w 10058444"/>
                <a:gd name="connsiteY5" fmla="*/ 2243421 h 4823898"/>
                <a:gd name="connsiteX6" fmla="*/ 7751036 w 10058444"/>
                <a:gd name="connsiteY6" fmla="*/ 2755612 h 4823898"/>
                <a:gd name="connsiteX7" fmla="*/ 8246693 w 10058444"/>
                <a:gd name="connsiteY7" fmla="*/ 2926527 h 4823898"/>
                <a:gd name="connsiteX8" fmla="*/ 8666922 w 10058444"/>
                <a:gd name="connsiteY8" fmla="*/ 3343785 h 4823898"/>
                <a:gd name="connsiteX9" fmla="*/ 9169637 w 10058444"/>
                <a:gd name="connsiteY9" fmla="*/ 3618736 h 4823898"/>
                <a:gd name="connsiteX10" fmla="*/ 9510726 w 10058444"/>
                <a:gd name="connsiteY10" fmla="*/ 4164553 h 4823898"/>
                <a:gd name="connsiteX11" fmla="*/ 10058400 w 10058444"/>
                <a:gd name="connsiteY11" fmla="*/ 4754771 h 4823898"/>
                <a:gd name="connsiteX12" fmla="*/ 8746435 w 10058444"/>
                <a:gd name="connsiteY12" fmla="*/ 4416839 h 4823898"/>
                <a:gd name="connsiteX13" fmla="*/ 6520070 w 10058444"/>
                <a:gd name="connsiteY13" fmla="*/ 4536109 h 4823898"/>
                <a:gd name="connsiteX14" fmla="*/ 5068957 w 10058444"/>
                <a:gd name="connsiteY14" fmla="*/ 3780736 h 4823898"/>
                <a:gd name="connsiteX15" fmla="*/ 3220278 w 10058444"/>
                <a:gd name="connsiteY15" fmla="*/ 3760857 h 4823898"/>
                <a:gd name="connsiteX16" fmla="*/ 2226365 w 10058444"/>
                <a:gd name="connsiteY16" fmla="*/ 2866336 h 4823898"/>
                <a:gd name="connsiteX17" fmla="*/ 1331843 w 10058444"/>
                <a:gd name="connsiteY17" fmla="*/ 3065118 h 4823898"/>
                <a:gd name="connsiteX18" fmla="*/ 0 w 10058444"/>
                <a:gd name="connsiteY18" fmla="*/ 2508527 h 4823898"/>
                <a:gd name="connsiteX19" fmla="*/ 0 w 10058444"/>
                <a:gd name="connsiteY19" fmla="*/ 3867 h 4823898"/>
                <a:gd name="connsiteX0" fmla="*/ 0 w 10058444"/>
                <a:gd name="connsiteY0" fmla="*/ 44890 h 4864921"/>
                <a:gd name="connsiteX1" fmla="*/ 3637722 w 10058444"/>
                <a:gd name="connsiteY1" fmla="*/ 44890 h 4864921"/>
                <a:gd name="connsiteX2" fmla="*/ 4970834 w 10058444"/>
                <a:gd name="connsiteY2" fmla="*/ 35159 h 4864921"/>
                <a:gd name="connsiteX3" fmla="*/ 5461378 w 10058444"/>
                <a:gd name="connsiteY3" fmla="*/ 564332 h 4864921"/>
                <a:gd name="connsiteX4" fmla="*/ 5869104 w 10058444"/>
                <a:gd name="connsiteY4" fmla="*/ 1248174 h 4864921"/>
                <a:gd name="connsiteX5" fmla="*/ 6554624 w 10058444"/>
                <a:gd name="connsiteY5" fmla="*/ 1600222 h 4864921"/>
                <a:gd name="connsiteX6" fmla="*/ 7210421 w 10058444"/>
                <a:gd name="connsiteY6" fmla="*/ 2284444 h 4864921"/>
                <a:gd name="connsiteX7" fmla="*/ 7751036 w 10058444"/>
                <a:gd name="connsiteY7" fmla="*/ 2796635 h 4864921"/>
                <a:gd name="connsiteX8" fmla="*/ 8246693 w 10058444"/>
                <a:gd name="connsiteY8" fmla="*/ 2967550 h 4864921"/>
                <a:gd name="connsiteX9" fmla="*/ 8666922 w 10058444"/>
                <a:gd name="connsiteY9" fmla="*/ 3384808 h 4864921"/>
                <a:gd name="connsiteX10" fmla="*/ 9169637 w 10058444"/>
                <a:gd name="connsiteY10" fmla="*/ 3659759 h 4864921"/>
                <a:gd name="connsiteX11" fmla="*/ 9510726 w 10058444"/>
                <a:gd name="connsiteY11" fmla="*/ 4205576 h 4864921"/>
                <a:gd name="connsiteX12" fmla="*/ 10058400 w 10058444"/>
                <a:gd name="connsiteY12" fmla="*/ 4795794 h 4864921"/>
                <a:gd name="connsiteX13" fmla="*/ 8746435 w 10058444"/>
                <a:gd name="connsiteY13" fmla="*/ 4457862 h 4864921"/>
                <a:gd name="connsiteX14" fmla="*/ 6520070 w 10058444"/>
                <a:gd name="connsiteY14" fmla="*/ 4577132 h 4864921"/>
                <a:gd name="connsiteX15" fmla="*/ 5068957 w 10058444"/>
                <a:gd name="connsiteY15" fmla="*/ 3821759 h 4864921"/>
                <a:gd name="connsiteX16" fmla="*/ 3220278 w 10058444"/>
                <a:gd name="connsiteY16" fmla="*/ 3801880 h 4864921"/>
                <a:gd name="connsiteX17" fmla="*/ 2226365 w 10058444"/>
                <a:gd name="connsiteY17" fmla="*/ 2907359 h 4864921"/>
                <a:gd name="connsiteX18" fmla="*/ 1331843 w 10058444"/>
                <a:gd name="connsiteY18" fmla="*/ 3106141 h 4864921"/>
                <a:gd name="connsiteX19" fmla="*/ 0 w 10058444"/>
                <a:gd name="connsiteY19" fmla="*/ 2549550 h 4864921"/>
                <a:gd name="connsiteX20" fmla="*/ 0 w 10058444"/>
                <a:gd name="connsiteY20" fmla="*/ 44890 h 4864921"/>
                <a:gd name="connsiteX0" fmla="*/ 0 w 10058444"/>
                <a:gd name="connsiteY0" fmla="*/ 9731 h 4829762"/>
                <a:gd name="connsiteX1" fmla="*/ 3637722 w 10058444"/>
                <a:gd name="connsiteY1" fmla="*/ 9731 h 4829762"/>
                <a:gd name="connsiteX2" fmla="*/ 4970834 w 10058444"/>
                <a:gd name="connsiteY2" fmla="*/ 0 h 4829762"/>
                <a:gd name="connsiteX3" fmla="*/ 5461378 w 10058444"/>
                <a:gd name="connsiteY3" fmla="*/ 529173 h 4829762"/>
                <a:gd name="connsiteX4" fmla="*/ 5869104 w 10058444"/>
                <a:gd name="connsiteY4" fmla="*/ 1213015 h 4829762"/>
                <a:gd name="connsiteX5" fmla="*/ 6554624 w 10058444"/>
                <a:gd name="connsiteY5" fmla="*/ 1565063 h 4829762"/>
                <a:gd name="connsiteX6" fmla="*/ 7210421 w 10058444"/>
                <a:gd name="connsiteY6" fmla="*/ 2249285 h 4829762"/>
                <a:gd name="connsiteX7" fmla="*/ 7751036 w 10058444"/>
                <a:gd name="connsiteY7" fmla="*/ 2761476 h 4829762"/>
                <a:gd name="connsiteX8" fmla="*/ 8246693 w 10058444"/>
                <a:gd name="connsiteY8" fmla="*/ 2932391 h 4829762"/>
                <a:gd name="connsiteX9" fmla="*/ 8666922 w 10058444"/>
                <a:gd name="connsiteY9" fmla="*/ 3349649 h 4829762"/>
                <a:gd name="connsiteX10" fmla="*/ 9169637 w 10058444"/>
                <a:gd name="connsiteY10" fmla="*/ 3624600 h 4829762"/>
                <a:gd name="connsiteX11" fmla="*/ 9510726 w 10058444"/>
                <a:gd name="connsiteY11" fmla="*/ 4170417 h 4829762"/>
                <a:gd name="connsiteX12" fmla="*/ 10058400 w 10058444"/>
                <a:gd name="connsiteY12" fmla="*/ 4760635 h 4829762"/>
                <a:gd name="connsiteX13" fmla="*/ 8746435 w 10058444"/>
                <a:gd name="connsiteY13" fmla="*/ 4422703 h 4829762"/>
                <a:gd name="connsiteX14" fmla="*/ 6520070 w 10058444"/>
                <a:gd name="connsiteY14" fmla="*/ 4541973 h 4829762"/>
                <a:gd name="connsiteX15" fmla="*/ 5068957 w 10058444"/>
                <a:gd name="connsiteY15" fmla="*/ 3786600 h 4829762"/>
                <a:gd name="connsiteX16" fmla="*/ 3220278 w 10058444"/>
                <a:gd name="connsiteY16" fmla="*/ 3766721 h 4829762"/>
                <a:gd name="connsiteX17" fmla="*/ 2226365 w 10058444"/>
                <a:gd name="connsiteY17" fmla="*/ 2872200 h 4829762"/>
                <a:gd name="connsiteX18" fmla="*/ 1331843 w 10058444"/>
                <a:gd name="connsiteY18" fmla="*/ 3070982 h 4829762"/>
                <a:gd name="connsiteX19" fmla="*/ 0 w 10058444"/>
                <a:gd name="connsiteY19" fmla="*/ 2514391 h 4829762"/>
                <a:gd name="connsiteX20" fmla="*/ 0 w 10058444"/>
                <a:gd name="connsiteY20" fmla="*/ 9731 h 4829762"/>
                <a:gd name="connsiteX0" fmla="*/ 0 w 10058444"/>
                <a:gd name="connsiteY0" fmla="*/ 9731 h 4829762"/>
                <a:gd name="connsiteX1" fmla="*/ 3637722 w 10058444"/>
                <a:gd name="connsiteY1" fmla="*/ 9731 h 4829762"/>
                <a:gd name="connsiteX2" fmla="*/ 4970834 w 10058444"/>
                <a:gd name="connsiteY2" fmla="*/ 0 h 4829762"/>
                <a:gd name="connsiteX3" fmla="*/ 5461378 w 10058444"/>
                <a:gd name="connsiteY3" fmla="*/ 529173 h 4829762"/>
                <a:gd name="connsiteX4" fmla="*/ 5869104 w 10058444"/>
                <a:gd name="connsiteY4" fmla="*/ 1213015 h 4829762"/>
                <a:gd name="connsiteX5" fmla="*/ 6554624 w 10058444"/>
                <a:gd name="connsiteY5" fmla="*/ 1565063 h 4829762"/>
                <a:gd name="connsiteX6" fmla="*/ 7210421 w 10058444"/>
                <a:gd name="connsiteY6" fmla="*/ 2249285 h 4829762"/>
                <a:gd name="connsiteX7" fmla="*/ 7751036 w 10058444"/>
                <a:gd name="connsiteY7" fmla="*/ 2761476 h 4829762"/>
                <a:gd name="connsiteX8" fmla="*/ 8246693 w 10058444"/>
                <a:gd name="connsiteY8" fmla="*/ 2932391 h 4829762"/>
                <a:gd name="connsiteX9" fmla="*/ 8666922 w 10058444"/>
                <a:gd name="connsiteY9" fmla="*/ 3349649 h 4829762"/>
                <a:gd name="connsiteX10" fmla="*/ 9169637 w 10058444"/>
                <a:gd name="connsiteY10" fmla="*/ 3624600 h 4829762"/>
                <a:gd name="connsiteX11" fmla="*/ 9510726 w 10058444"/>
                <a:gd name="connsiteY11" fmla="*/ 4170417 h 4829762"/>
                <a:gd name="connsiteX12" fmla="*/ 10058400 w 10058444"/>
                <a:gd name="connsiteY12" fmla="*/ 4760635 h 4829762"/>
                <a:gd name="connsiteX13" fmla="*/ 8746435 w 10058444"/>
                <a:gd name="connsiteY13" fmla="*/ 4422703 h 4829762"/>
                <a:gd name="connsiteX14" fmla="*/ 6520070 w 10058444"/>
                <a:gd name="connsiteY14" fmla="*/ 4541973 h 4829762"/>
                <a:gd name="connsiteX15" fmla="*/ 5068957 w 10058444"/>
                <a:gd name="connsiteY15" fmla="*/ 3786600 h 4829762"/>
                <a:gd name="connsiteX16" fmla="*/ 3220278 w 10058444"/>
                <a:gd name="connsiteY16" fmla="*/ 3766721 h 4829762"/>
                <a:gd name="connsiteX17" fmla="*/ 2226365 w 10058444"/>
                <a:gd name="connsiteY17" fmla="*/ 2872200 h 4829762"/>
                <a:gd name="connsiteX18" fmla="*/ 1331843 w 10058444"/>
                <a:gd name="connsiteY18" fmla="*/ 3070982 h 4829762"/>
                <a:gd name="connsiteX19" fmla="*/ 0 w 10058444"/>
                <a:gd name="connsiteY19" fmla="*/ 2514391 h 4829762"/>
                <a:gd name="connsiteX20" fmla="*/ 0 w 10058444"/>
                <a:gd name="connsiteY20" fmla="*/ 9731 h 4829762"/>
                <a:gd name="connsiteX0" fmla="*/ 0 w 10066591"/>
                <a:gd name="connsiteY0" fmla="*/ 9731 h 4793932"/>
                <a:gd name="connsiteX1" fmla="*/ 3637722 w 10066591"/>
                <a:gd name="connsiteY1" fmla="*/ 9731 h 4793932"/>
                <a:gd name="connsiteX2" fmla="*/ 4970834 w 10066591"/>
                <a:gd name="connsiteY2" fmla="*/ 0 h 4793932"/>
                <a:gd name="connsiteX3" fmla="*/ 5461378 w 10066591"/>
                <a:gd name="connsiteY3" fmla="*/ 529173 h 4793932"/>
                <a:gd name="connsiteX4" fmla="*/ 5869104 w 10066591"/>
                <a:gd name="connsiteY4" fmla="*/ 1213015 h 4793932"/>
                <a:gd name="connsiteX5" fmla="*/ 6554624 w 10066591"/>
                <a:gd name="connsiteY5" fmla="*/ 1565063 h 4793932"/>
                <a:gd name="connsiteX6" fmla="*/ 7210421 w 10066591"/>
                <a:gd name="connsiteY6" fmla="*/ 2249285 h 4793932"/>
                <a:gd name="connsiteX7" fmla="*/ 7751036 w 10066591"/>
                <a:gd name="connsiteY7" fmla="*/ 2761476 h 4793932"/>
                <a:gd name="connsiteX8" fmla="*/ 8246693 w 10066591"/>
                <a:gd name="connsiteY8" fmla="*/ 2932391 h 4793932"/>
                <a:gd name="connsiteX9" fmla="*/ 8666922 w 10066591"/>
                <a:gd name="connsiteY9" fmla="*/ 3349649 h 4793932"/>
                <a:gd name="connsiteX10" fmla="*/ 9169637 w 10066591"/>
                <a:gd name="connsiteY10" fmla="*/ 3624600 h 4793932"/>
                <a:gd name="connsiteX11" fmla="*/ 9510726 w 10066591"/>
                <a:gd name="connsiteY11" fmla="*/ 4170417 h 4793932"/>
                <a:gd name="connsiteX12" fmla="*/ 10058400 w 10066591"/>
                <a:gd name="connsiteY12" fmla="*/ 4760635 h 4793932"/>
                <a:gd name="connsiteX13" fmla="*/ 9720303 w 10066591"/>
                <a:gd name="connsiteY13" fmla="*/ 4650884 h 4793932"/>
                <a:gd name="connsiteX14" fmla="*/ 8746435 w 10066591"/>
                <a:gd name="connsiteY14" fmla="*/ 4422703 h 4793932"/>
                <a:gd name="connsiteX15" fmla="*/ 6520070 w 10066591"/>
                <a:gd name="connsiteY15" fmla="*/ 4541973 h 4793932"/>
                <a:gd name="connsiteX16" fmla="*/ 5068957 w 10066591"/>
                <a:gd name="connsiteY16" fmla="*/ 3786600 h 4793932"/>
                <a:gd name="connsiteX17" fmla="*/ 3220278 w 10066591"/>
                <a:gd name="connsiteY17" fmla="*/ 3766721 h 4793932"/>
                <a:gd name="connsiteX18" fmla="*/ 2226365 w 10066591"/>
                <a:gd name="connsiteY18" fmla="*/ 2872200 h 4793932"/>
                <a:gd name="connsiteX19" fmla="*/ 1331843 w 10066591"/>
                <a:gd name="connsiteY19" fmla="*/ 3070982 h 4793932"/>
                <a:gd name="connsiteX20" fmla="*/ 0 w 10066591"/>
                <a:gd name="connsiteY20" fmla="*/ 2514391 h 4793932"/>
                <a:gd name="connsiteX21" fmla="*/ 0 w 10066591"/>
                <a:gd name="connsiteY21" fmla="*/ 9731 h 4793932"/>
                <a:gd name="connsiteX0" fmla="*/ 0 w 10063546"/>
                <a:gd name="connsiteY0" fmla="*/ 9731 h 4781528"/>
                <a:gd name="connsiteX1" fmla="*/ 3637722 w 10063546"/>
                <a:gd name="connsiteY1" fmla="*/ 9731 h 4781528"/>
                <a:gd name="connsiteX2" fmla="*/ 4970834 w 10063546"/>
                <a:gd name="connsiteY2" fmla="*/ 0 h 4781528"/>
                <a:gd name="connsiteX3" fmla="*/ 5461378 w 10063546"/>
                <a:gd name="connsiteY3" fmla="*/ 529173 h 4781528"/>
                <a:gd name="connsiteX4" fmla="*/ 5869104 w 10063546"/>
                <a:gd name="connsiteY4" fmla="*/ 1213015 h 4781528"/>
                <a:gd name="connsiteX5" fmla="*/ 6554624 w 10063546"/>
                <a:gd name="connsiteY5" fmla="*/ 1565063 h 4781528"/>
                <a:gd name="connsiteX6" fmla="*/ 7210421 w 10063546"/>
                <a:gd name="connsiteY6" fmla="*/ 2249285 h 4781528"/>
                <a:gd name="connsiteX7" fmla="*/ 7751036 w 10063546"/>
                <a:gd name="connsiteY7" fmla="*/ 2761476 h 4781528"/>
                <a:gd name="connsiteX8" fmla="*/ 8246693 w 10063546"/>
                <a:gd name="connsiteY8" fmla="*/ 2932391 h 4781528"/>
                <a:gd name="connsiteX9" fmla="*/ 8666922 w 10063546"/>
                <a:gd name="connsiteY9" fmla="*/ 3349649 h 4781528"/>
                <a:gd name="connsiteX10" fmla="*/ 9169637 w 10063546"/>
                <a:gd name="connsiteY10" fmla="*/ 3624600 h 4781528"/>
                <a:gd name="connsiteX11" fmla="*/ 9510726 w 10063546"/>
                <a:gd name="connsiteY11" fmla="*/ 4170417 h 4781528"/>
                <a:gd name="connsiteX12" fmla="*/ 10058400 w 10063546"/>
                <a:gd name="connsiteY12" fmla="*/ 4760635 h 4781528"/>
                <a:gd name="connsiteX13" fmla="*/ 9720303 w 10063546"/>
                <a:gd name="connsiteY13" fmla="*/ 4650884 h 4781528"/>
                <a:gd name="connsiteX14" fmla="*/ 8746435 w 10063546"/>
                <a:gd name="connsiteY14" fmla="*/ 4422703 h 4781528"/>
                <a:gd name="connsiteX15" fmla="*/ 6520070 w 10063546"/>
                <a:gd name="connsiteY15" fmla="*/ 4541973 h 4781528"/>
                <a:gd name="connsiteX16" fmla="*/ 5068957 w 10063546"/>
                <a:gd name="connsiteY16" fmla="*/ 3786600 h 4781528"/>
                <a:gd name="connsiteX17" fmla="*/ 3220278 w 10063546"/>
                <a:gd name="connsiteY17" fmla="*/ 3766721 h 4781528"/>
                <a:gd name="connsiteX18" fmla="*/ 2226365 w 10063546"/>
                <a:gd name="connsiteY18" fmla="*/ 2872200 h 4781528"/>
                <a:gd name="connsiteX19" fmla="*/ 1331843 w 10063546"/>
                <a:gd name="connsiteY19" fmla="*/ 3070982 h 4781528"/>
                <a:gd name="connsiteX20" fmla="*/ 0 w 10063546"/>
                <a:gd name="connsiteY20" fmla="*/ 2514391 h 4781528"/>
                <a:gd name="connsiteX21" fmla="*/ 0 w 10063546"/>
                <a:gd name="connsiteY21" fmla="*/ 9731 h 4781528"/>
                <a:gd name="connsiteX0" fmla="*/ 0 w 10058400"/>
                <a:gd name="connsiteY0" fmla="*/ 9731 h 4802994"/>
                <a:gd name="connsiteX1" fmla="*/ 3637722 w 10058400"/>
                <a:gd name="connsiteY1" fmla="*/ 9731 h 4802994"/>
                <a:gd name="connsiteX2" fmla="*/ 4970834 w 10058400"/>
                <a:gd name="connsiteY2" fmla="*/ 0 h 4802994"/>
                <a:gd name="connsiteX3" fmla="*/ 5461378 w 10058400"/>
                <a:gd name="connsiteY3" fmla="*/ 529173 h 4802994"/>
                <a:gd name="connsiteX4" fmla="*/ 5869104 w 10058400"/>
                <a:gd name="connsiteY4" fmla="*/ 1213015 h 4802994"/>
                <a:gd name="connsiteX5" fmla="*/ 6554624 w 10058400"/>
                <a:gd name="connsiteY5" fmla="*/ 1565063 h 4802994"/>
                <a:gd name="connsiteX6" fmla="*/ 7210421 w 10058400"/>
                <a:gd name="connsiteY6" fmla="*/ 2249285 h 4802994"/>
                <a:gd name="connsiteX7" fmla="*/ 7751036 w 10058400"/>
                <a:gd name="connsiteY7" fmla="*/ 2761476 h 4802994"/>
                <a:gd name="connsiteX8" fmla="*/ 8246693 w 10058400"/>
                <a:gd name="connsiteY8" fmla="*/ 2932391 h 4802994"/>
                <a:gd name="connsiteX9" fmla="*/ 8666922 w 10058400"/>
                <a:gd name="connsiteY9" fmla="*/ 3349649 h 4802994"/>
                <a:gd name="connsiteX10" fmla="*/ 9169637 w 10058400"/>
                <a:gd name="connsiteY10" fmla="*/ 3624600 h 4802994"/>
                <a:gd name="connsiteX11" fmla="*/ 9510726 w 10058400"/>
                <a:gd name="connsiteY11" fmla="*/ 4170417 h 4802994"/>
                <a:gd name="connsiteX12" fmla="*/ 10058400 w 10058400"/>
                <a:gd name="connsiteY12" fmla="*/ 4760635 h 4802994"/>
                <a:gd name="connsiteX13" fmla="*/ 9720303 w 10058400"/>
                <a:gd name="connsiteY13" fmla="*/ 4650884 h 4802994"/>
                <a:gd name="connsiteX14" fmla="*/ 8746435 w 10058400"/>
                <a:gd name="connsiteY14" fmla="*/ 4422703 h 4802994"/>
                <a:gd name="connsiteX15" fmla="*/ 6520070 w 10058400"/>
                <a:gd name="connsiteY15" fmla="*/ 4541973 h 4802994"/>
                <a:gd name="connsiteX16" fmla="*/ 5068957 w 10058400"/>
                <a:gd name="connsiteY16" fmla="*/ 3786600 h 4802994"/>
                <a:gd name="connsiteX17" fmla="*/ 3220278 w 10058400"/>
                <a:gd name="connsiteY17" fmla="*/ 3766721 h 4802994"/>
                <a:gd name="connsiteX18" fmla="*/ 2226365 w 10058400"/>
                <a:gd name="connsiteY18" fmla="*/ 2872200 h 4802994"/>
                <a:gd name="connsiteX19" fmla="*/ 1331843 w 10058400"/>
                <a:gd name="connsiteY19" fmla="*/ 3070982 h 4802994"/>
                <a:gd name="connsiteX20" fmla="*/ 0 w 10058400"/>
                <a:gd name="connsiteY20" fmla="*/ 2514391 h 4802994"/>
                <a:gd name="connsiteX21" fmla="*/ 0 w 10058400"/>
                <a:gd name="connsiteY21" fmla="*/ 9731 h 4802994"/>
                <a:gd name="connsiteX0" fmla="*/ 0 w 10058400"/>
                <a:gd name="connsiteY0" fmla="*/ 9731 h 4802994"/>
                <a:gd name="connsiteX1" fmla="*/ 3637722 w 10058400"/>
                <a:gd name="connsiteY1" fmla="*/ 9731 h 4802994"/>
                <a:gd name="connsiteX2" fmla="*/ 4970834 w 10058400"/>
                <a:gd name="connsiteY2" fmla="*/ 0 h 4802994"/>
                <a:gd name="connsiteX3" fmla="*/ 5461378 w 10058400"/>
                <a:gd name="connsiteY3" fmla="*/ 529173 h 4802994"/>
                <a:gd name="connsiteX4" fmla="*/ 5869104 w 10058400"/>
                <a:gd name="connsiteY4" fmla="*/ 1213015 h 4802994"/>
                <a:gd name="connsiteX5" fmla="*/ 6554624 w 10058400"/>
                <a:gd name="connsiteY5" fmla="*/ 1565063 h 4802994"/>
                <a:gd name="connsiteX6" fmla="*/ 7210421 w 10058400"/>
                <a:gd name="connsiteY6" fmla="*/ 2249285 h 4802994"/>
                <a:gd name="connsiteX7" fmla="*/ 7751036 w 10058400"/>
                <a:gd name="connsiteY7" fmla="*/ 2761476 h 4802994"/>
                <a:gd name="connsiteX8" fmla="*/ 8246693 w 10058400"/>
                <a:gd name="connsiteY8" fmla="*/ 2932391 h 4802994"/>
                <a:gd name="connsiteX9" fmla="*/ 8666922 w 10058400"/>
                <a:gd name="connsiteY9" fmla="*/ 3349649 h 4802994"/>
                <a:gd name="connsiteX10" fmla="*/ 9169637 w 10058400"/>
                <a:gd name="connsiteY10" fmla="*/ 3624600 h 4802994"/>
                <a:gd name="connsiteX11" fmla="*/ 9510726 w 10058400"/>
                <a:gd name="connsiteY11" fmla="*/ 4170417 h 4802994"/>
                <a:gd name="connsiteX12" fmla="*/ 10058400 w 10058400"/>
                <a:gd name="connsiteY12" fmla="*/ 4760635 h 4802994"/>
                <a:gd name="connsiteX13" fmla="*/ 9720303 w 10058400"/>
                <a:gd name="connsiteY13" fmla="*/ 4650884 h 4802994"/>
                <a:gd name="connsiteX14" fmla="*/ 9412941 w 10058400"/>
                <a:gd name="connsiteY14" fmla="*/ 4481836 h 4802994"/>
                <a:gd name="connsiteX15" fmla="*/ 8746435 w 10058400"/>
                <a:gd name="connsiteY15" fmla="*/ 4422703 h 4802994"/>
                <a:gd name="connsiteX16" fmla="*/ 6520070 w 10058400"/>
                <a:gd name="connsiteY16" fmla="*/ 4541973 h 4802994"/>
                <a:gd name="connsiteX17" fmla="*/ 5068957 w 10058400"/>
                <a:gd name="connsiteY17" fmla="*/ 3786600 h 4802994"/>
                <a:gd name="connsiteX18" fmla="*/ 3220278 w 10058400"/>
                <a:gd name="connsiteY18" fmla="*/ 3766721 h 4802994"/>
                <a:gd name="connsiteX19" fmla="*/ 2226365 w 10058400"/>
                <a:gd name="connsiteY19" fmla="*/ 2872200 h 4802994"/>
                <a:gd name="connsiteX20" fmla="*/ 1331843 w 10058400"/>
                <a:gd name="connsiteY20" fmla="*/ 3070982 h 4802994"/>
                <a:gd name="connsiteX21" fmla="*/ 0 w 10058400"/>
                <a:gd name="connsiteY21" fmla="*/ 2514391 h 4802994"/>
                <a:gd name="connsiteX22" fmla="*/ 0 w 10058400"/>
                <a:gd name="connsiteY22" fmla="*/ 9731 h 4802994"/>
                <a:gd name="connsiteX0" fmla="*/ 0 w 10058400"/>
                <a:gd name="connsiteY0" fmla="*/ 9731 h 4802994"/>
                <a:gd name="connsiteX1" fmla="*/ 3637722 w 10058400"/>
                <a:gd name="connsiteY1" fmla="*/ 9731 h 4802994"/>
                <a:gd name="connsiteX2" fmla="*/ 4970834 w 10058400"/>
                <a:gd name="connsiteY2" fmla="*/ 0 h 4802994"/>
                <a:gd name="connsiteX3" fmla="*/ 5461378 w 10058400"/>
                <a:gd name="connsiteY3" fmla="*/ 529173 h 4802994"/>
                <a:gd name="connsiteX4" fmla="*/ 5869104 w 10058400"/>
                <a:gd name="connsiteY4" fmla="*/ 1213015 h 4802994"/>
                <a:gd name="connsiteX5" fmla="*/ 6554624 w 10058400"/>
                <a:gd name="connsiteY5" fmla="*/ 1565063 h 4802994"/>
                <a:gd name="connsiteX6" fmla="*/ 7210421 w 10058400"/>
                <a:gd name="connsiteY6" fmla="*/ 2249285 h 4802994"/>
                <a:gd name="connsiteX7" fmla="*/ 7751036 w 10058400"/>
                <a:gd name="connsiteY7" fmla="*/ 2761476 h 4802994"/>
                <a:gd name="connsiteX8" fmla="*/ 8246693 w 10058400"/>
                <a:gd name="connsiteY8" fmla="*/ 2932391 h 4802994"/>
                <a:gd name="connsiteX9" fmla="*/ 8666922 w 10058400"/>
                <a:gd name="connsiteY9" fmla="*/ 3349649 h 4802994"/>
                <a:gd name="connsiteX10" fmla="*/ 9169637 w 10058400"/>
                <a:gd name="connsiteY10" fmla="*/ 3624600 h 4802994"/>
                <a:gd name="connsiteX11" fmla="*/ 9510726 w 10058400"/>
                <a:gd name="connsiteY11" fmla="*/ 4170417 h 4802994"/>
                <a:gd name="connsiteX12" fmla="*/ 10058400 w 10058400"/>
                <a:gd name="connsiteY12" fmla="*/ 4760635 h 4802994"/>
                <a:gd name="connsiteX13" fmla="*/ 9720303 w 10058400"/>
                <a:gd name="connsiteY13" fmla="*/ 4650884 h 4802994"/>
                <a:gd name="connsiteX14" fmla="*/ 9412941 w 10058400"/>
                <a:gd name="connsiteY14" fmla="*/ 4481836 h 4802994"/>
                <a:gd name="connsiteX15" fmla="*/ 8746435 w 10058400"/>
                <a:gd name="connsiteY15" fmla="*/ 4422703 h 4802994"/>
                <a:gd name="connsiteX16" fmla="*/ 6520070 w 10058400"/>
                <a:gd name="connsiteY16" fmla="*/ 4541973 h 4802994"/>
                <a:gd name="connsiteX17" fmla="*/ 5068957 w 10058400"/>
                <a:gd name="connsiteY17" fmla="*/ 3786600 h 4802994"/>
                <a:gd name="connsiteX18" fmla="*/ 3220278 w 10058400"/>
                <a:gd name="connsiteY18" fmla="*/ 3766721 h 4802994"/>
                <a:gd name="connsiteX19" fmla="*/ 2226365 w 10058400"/>
                <a:gd name="connsiteY19" fmla="*/ 2872200 h 4802994"/>
                <a:gd name="connsiteX20" fmla="*/ 1331843 w 10058400"/>
                <a:gd name="connsiteY20" fmla="*/ 3070982 h 4802994"/>
                <a:gd name="connsiteX21" fmla="*/ 0 w 10058400"/>
                <a:gd name="connsiteY21" fmla="*/ 2514391 h 4802994"/>
                <a:gd name="connsiteX22" fmla="*/ 0 w 10058400"/>
                <a:gd name="connsiteY22" fmla="*/ 9731 h 4802994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412941 w 10058400"/>
                <a:gd name="connsiteY14" fmla="*/ 4481836 h 4812489"/>
                <a:gd name="connsiteX15" fmla="*/ 8746435 w 10058400"/>
                <a:gd name="connsiteY15" fmla="*/ 4422703 h 4812489"/>
                <a:gd name="connsiteX16" fmla="*/ 6520070 w 10058400"/>
                <a:gd name="connsiteY16" fmla="*/ 4541973 h 4812489"/>
                <a:gd name="connsiteX17" fmla="*/ 5068957 w 10058400"/>
                <a:gd name="connsiteY17" fmla="*/ 3786600 h 4812489"/>
                <a:gd name="connsiteX18" fmla="*/ 3220278 w 10058400"/>
                <a:gd name="connsiteY18" fmla="*/ 3766721 h 4812489"/>
                <a:gd name="connsiteX19" fmla="*/ 2226365 w 10058400"/>
                <a:gd name="connsiteY19" fmla="*/ 2872200 h 4812489"/>
                <a:gd name="connsiteX20" fmla="*/ 1331843 w 10058400"/>
                <a:gd name="connsiteY20" fmla="*/ 3070982 h 4812489"/>
                <a:gd name="connsiteX21" fmla="*/ 0 w 10058400"/>
                <a:gd name="connsiteY21" fmla="*/ 2514391 h 4812489"/>
                <a:gd name="connsiteX22" fmla="*/ 0 w 10058400"/>
                <a:gd name="connsiteY22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746435 w 10058400"/>
                <a:gd name="connsiteY15" fmla="*/ 4422703 h 4812489"/>
                <a:gd name="connsiteX16" fmla="*/ 6520070 w 10058400"/>
                <a:gd name="connsiteY16" fmla="*/ 4541973 h 4812489"/>
                <a:gd name="connsiteX17" fmla="*/ 5068957 w 10058400"/>
                <a:gd name="connsiteY17" fmla="*/ 3786600 h 4812489"/>
                <a:gd name="connsiteX18" fmla="*/ 3220278 w 10058400"/>
                <a:gd name="connsiteY18" fmla="*/ 3766721 h 4812489"/>
                <a:gd name="connsiteX19" fmla="*/ 2226365 w 10058400"/>
                <a:gd name="connsiteY19" fmla="*/ 2872200 h 4812489"/>
                <a:gd name="connsiteX20" fmla="*/ 1331843 w 10058400"/>
                <a:gd name="connsiteY20" fmla="*/ 3070982 h 4812489"/>
                <a:gd name="connsiteX21" fmla="*/ 0 w 10058400"/>
                <a:gd name="connsiteY21" fmla="*/ 2514391 h 4812489"/>
                <a:gd name="connsiteX22" fmla="*/ 0 w 10058400"/>
                <a:gd name="connsiteY22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692647 w 10058400"/>
                <a:gd name="connsiteY15" fmla="*/ 4330495 h 4812489"/>
                <a:gd name="connsiteX16" fmla="*/ 6520070 w 10058400"/>
                <a:gd name="connsiteY16" fmla="*/ 4541973 h 4812489"/>
                <a:gd name="connsiteX17" fmla="*/ 5068957 w 10058400"/>
                <a:gd name="connsiteY17" fmla="*/ 3786600 h 4812489"/>
                <a:gd name="connsiteX18" fmla="*/ 3220278 w 10058400"/>
                <a:gd name="connsiteY18" fmla="*/ 3766721 h 4812489"/>
                <a:gd name="connsiteX19" fmla="*/ 2226365 w 10058400"/>
                <a:gd name="connsiteY19" fmla="*/ 2872200 h 4812489"/>
                <a:gd name="connsiteX20" fmla="*/ 1331843 w 10058400"/>
                <a:gd name="connsiteY20" fmla="*/ 3070982 h 4812489"/>
                <a:gd name="connsiteX21" fmla="*/ 0 w 10058400"/>
                <a:gd name="connsiteY21" fmla="*/ 2514391 h 4812489"/>
                <a:gd name="connsiteX22" fmla="*/ 0 w 10058400"/>
                <a:gd name="connsiteY22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692647 w 10058400"/>
                <a:gd name="connsiteY15" fmla="*/ 4330495 h 4812489"/>
                <a:gd name="connsiteX16" fmla="*/ 6520070 w 10058400"/>
                <a:gd name="connsiteY16" fmla="*/ 4541973 h 4812489"/>
                <a:gd name="connsiteX17" fmla="*/ 5068957 w 10058400"/>
                <a:gd name="connsiteY17" fmla="*/ 3786600 h 4812489"/>
                <a:gd name="connsiteX18" fmla="*/ 3220278 w 10058400"/>
                <a:gd name="connsiteY18" fmla="*/ 3766721 h 4812489"/>
                <a:gd name="connsiteX19" fmla="*/ 2226365 w 10058400"/>
                <a:gd name="connsiteY19" fmla="*/ 2872200 h 4812489"/>
                <a:gd name="connsiteX20" fmla="*/ 1331843 w 10058400"/>
                <a:gd name="connsiteY20" fmla="*/ 3070982 h 4812489"/>
                <a:gd name="connsiteX21" fmla="*/ 0 w 10058400"/>
                <a:gd name="connsiteY21" fmla="*/ 2514391 h 4812489"/>
                <a:gd name="connsiteX22" fmla="*/ 0 w 10058400"/>
                <a:gd name="connsiteY22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46328 w 10058400"/>
                <a:gd name="connsiteY15" fmla="*/ 4399651 h 4812489"/>
                <a:gd name="connsiteX16" fmla="*/ 6520070 w 10058400"/>
                <a:gd name="connsiteY16" fmla="*/ 4541973 h 4812489"/>
                <a:gd name="connsiteX17" fmla="*/ 5068957 w 10058400"/>
                <a:gd name="connsiteY17" fmla="*/ 3786600 h 4812489"/>
                <a:gd name="connsiteX18" fmla="*/ 3220278 w 10058400"/>
                <a:gd name="connsiteY18" fmla="*/ 3766721 h 4812489"/>
                <a:gd name="connsiteX19" fmla="*/ 2226365 w 10058400"/>
                <a:gd name="connsiteY19" fmla="*/ 2872200 h 4812489"/>
                <a:gd name="connsiteX20" fmla="*/ 1331843 w 10058400"/>
                <a:gd name="connsiteY20" fmla="*/ 3070982 h 4812489"/>
                <a:gd name="connsiteX21" fmla="*/ 0 w 10058400"/>
                <a:gd name="connsiteY21" fmla="*/ 2514391 h 4812489"/>
                <a:gd name="connsiteX22" fmla="*/ 0 w 10058400"/>
                <a:gd name="connsiteY22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46328 w 10058400"/>
                <a:gd name="connsiteY15" fmla="*/ 4399651 h 4812489"/>
                <a:gd name="connsiteX16" fmla="*/ 6520070 w 10058400"/>
                <a:gd name="connsiteY16" fmla="*/ 4541973 h 4812489"/>
                <a:gd name="connsiteX17" fmla="*/ 5068957 w 10058400"/>
                <a:gd name="connsiteY17" fmla="*/ 3786600 h 4812489"/>
                <a:gd name="connsiteX18" fmla="*/ 3220278 w 10058400"/>
                <a:gd name="connsiteY18" fmla="*/ 3766721 h 4812489"/>
                <a:gd name="connsiteX19" fmla="*/ 2226365 w 10058400"/>
                <a:gd name="connsiteY19" fmla="*/ 2872200 h 4812489"/>
                <a:gd name="connsiteX20" fmla="*/ 1331843 w 10058400"/>
                <a:gd name="connsiteY20" fmla="*/ 3070982 h 4812489"/>
                <a:gd name="connsiteX21" fmla="*/ 0 w 10058400"/>
                <a:gd name="connsiteY21" fmla="*/ 2514391 h 4812489"/>
                <a:gd name="connsiteX22" fmla="*/ 0 w 10058400"/>
                <a:gd name="connsiteY22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46328 w 10058400"/>
                <a:gd name="connsiteY15" fmla="*/ 4399651 h 4812489"/>
                <a:gd name="connsiteX16" fmla="*/ 6520070 w 10058400"/>
                <a:gd name="connsiteY16" fmla="*/ 4541973 h 4812489"/>
                <a:gd name="connsiteX17" fmla="*/ 5068957 w 10058400"/>
                <a:gd name="connsiteY17" fmla="*/ 3786600 h 4812489"/>
                <a:gd name="connsiteX18" fmla="*/ 3220278 w 10058400"/>
                <a:gd name="connsiteY18" fmla="*/ 3766721 h 4812489"/>
                <a:gd name="connsiteX19" fmla="*/ 2226365 w 10058400"/>
                <a:gd name="connsiteY19" fmla="*/ 2872200 h 4812489"/>
                <a:gd name="connsiteX20" fmla="*/ 1331843 w 10058400"/>
                <a:gd name="connsiteY20" fmla="*/ 3070982 h 4812489"/>
                <a:gd name="connsiteX21" fmla="*/ 0 w 10058400"/>
                <a:gd name="connsiteY21" fmla="*/ 2514391 h 4812489"/>
                <a:gd name="connsiteX22" fmla="*/ 0 w 10058400"/>
                <a:gd name="connsiteY22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46328 w 10058400"/>
                <a:gd name="connsiteY15" fmla="*/ 4399651 h 4812489"/>
                <a:gd name="connsiteX16" fmla="*/ 8283388 w 10058400"/>
                <a:gd name="connsiteY16" fmla="*/ 4397311 h 4812489"/>
                <a:gd name="connsiteX17" fmla="*/ 6520070 w 10058400"/>
                <a:gd name="connsiteY17" fmla="*/ 4541973 h 4812489"/>
                <a:gd name="connsiteX18" fmla="*/ 5068957 w 10058400"/>
                <a:gd name="connsiteY18" fmla="*/ 3786600 h 4812489"/>
                <a:gd name="connsiteX19" fmla="*/ 3220278 w 10058400"/>
                <a:gd name="connsiteY19" fmla="*/ 3766721 h 4812489"/>
                <a:gd name="connsiteX20" fmla="*/ 2226365 w 10058400"/>
                <a:gd name="connsiteY20" fmla="*/ 2872200 h 4812489"/>
                <a:gd name="connsiteX21" fmla="*/ 1331843 w 10058400"/>
                <a:gd name="connsiteY21" fmla="*/ 3070982 h 4812489"/>
                <a:gd name="connsiteX22" fmla="*/ 0 w 10058400"/>
                <a:gd name="connsiteY22" fmla="*/ 2514391 h 4812489"/>
                <a:gd name="connsiteX23" fmla="*/ 0 w 10058400"/>
                <a:gd name="connsiteY23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46328 w 10058400"/>
                <a:gd name="connsiteY15" fmla="*/ 4399651 h 4812489"/>
                <a:gd name="connsiteX16" fmla="*/ 8283388 w 10058400"/>
                <a:gd name="connsiteY16" fmla="*/ 4397311 h 4812489"/>
                <a:gd name="connsiteX17" fmla="*/ 7699402 w 10058400"/>
                <a:gd name="connsiteY17" fmla="*/ 4458783 h 4812489"/>
                <a:gd name="connsiteX18" fmla="*/ 6520070 w 10058400"/>
                <a:gd name="connsiteY18" fmla="*/ 4541973 h 4812489"/>
                <a:gd name="connsiteX19" fmla="*/ 5068957 w 10058400"/>
                <a:gd name="connsiteY19" fmla="*/ 3786600 h 4812489"/>
                <a:gd name="connsiteX20" fmla="*/ 3220278 w 10058400"/>
                <a:gd name="connsiteY20" fmla="*/ 3766721 h 4812489"/>
                <a:gd name="connsiteX21" fmla="*/ 2226365 w 10058400"/>
                <a:gd name="connsiteY21" fmla="*/ 2872200 h 4812489"/>
                <a:gd name="connsiteX22" fmla="*/ 1331843 w 10058400"/>
                <a:gd name="connsiteY22" fmla="*/ 3070982 h 4812489"/>
                <a:gd name="connsiteX23" fmla="*/ 0 w 10058400"/>
                <a:gd name="connsiteY23" fmla="*/ 2514391 h 4812489"/>
                <a:gd name="connsiteX24" fmla="*/ 0 w 10058400"/>
                <a:gd name="connsiteY24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46328 w 10058400"/>
                <a:gd name="connsiteY15" fmla="*/ 4399651 h 4812489"/>
                <a:gd name="connsiteX16" fmla="*/ 8283388 w 10058400"/>
                <a:gd name="connsiteY16" fmla="*/ 4397311 h 4812489"/>
                <a:gd name="connsiteX17" fmla="*/ 7699402 w 10058400"/>
                <a:gd name="connsiteY17" fmla="*/ 4458783 h 4812489"/>
                <a:gd name="connsiteX18" fmla="*/ 7007839 w 10058400"/>
                <a:gd name="connsiteY18" fmla="*/ 4374259 h 4812489"/>
                <a:gd name="connsiteX19" fmla="*/ 6520070 w 10058400"/>
                <a:gd name="connsiteY19" fmla="*/ 4541973 h 4812489"/>
                <a:gd name="connsiteX20" fmla="*/ 5068957 w 10058400"/>
                <a:gd name="connsiteY20" fmla="*/ 3786600 h 4812489"/>
                <a:gd name="connsiteX21" fmla="*/ 3220278 w 10058400"/>
                <a:gd name="connsiteY21" fmla="*/ 3766721 h 4812489"/>
                <a:gd name="connsiteX22" fmla="*/ 2226365 w 10058400"/>
                <a:gd name="connsiteY22" fmla="*/ 2872200 h 4812489"/>
                <a:gd name="connsiteX23" fmla="*/ 1331843 w 10058400"/>
                <a:gd name="connsiteY23" fmla="*/ 3070982 h 4812489"/>
                <a:gd name="connsiteX24" fmla="*/ 0 w 10058400"/>
                <a:gd name="connsiteY24" fmla="*/ 2514391 h 4812489"/>
                <a:gd name="connsiteX25" fmla="*/ 0 w 10058400"/>
                <a:gd name="connsiteY25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00223 w 10058400"/>
                <a:gd name="connsiteY15" fmla="*/ 4484176 h 4812489"/>
                <a:gd name="connsiteX16" fmla="*/ 8283388 w 10058400"/>
                <a:gd name="connsiteY16" fmla="*/ 4397311 h 4812489"/>
                <a:gd name="connsiteX17" fmla="*/ 7699402 w 10058400"/>
                <a:gd name="connsiteY17" fmla="*/ 4458783 h 4812489"/>
                <a:gd name="connsiteX18" fmla="*/ 7007839 w 10058400"/>
                <a:gd name="connsiteY18" fmla="*/ 4374259 h 4812489"/>
                <a:gd name="connsiteX19" fmla="*/ 6520070 w 10058400"/>
                <a:gd name="connsiteY19" fmla="*/ 4541973 h 4812489"/>
                <a:gd name="connsiteX20" fmla="*/ 5068957 w 10058400"/>
                <a:gd name="connsiteY20" fmla="*/ 3786600 h 4812489"/>
                <a:gd name="connsiteX21" fmla="*/ 3220278 w 10058400"/>
                <a:gd name="connsiteY21" fmla="*/ 3766721 h 4812489"/>
                <a:gd name="connsiteX22" fmla="*/ 2226365 w 10058400"/>
                <a:gd name="connsiteY22" fmla="*/ 2872200 h 4812489"/>
                <a:gd name="connsiteX23" fmla="*/ 1331843 w 10058400"/>
                <a:gd name="connsiteY23" fmla="*/ 3070982 h 4812489"/>
                <a:gd name="connsiteX24" fmla="*/ 0 w 10058400"/>
                <a:gd name="connsiteY24" fmla="*/ 2514391 h 4812489"/>
                <a:gd name="connsiteX25" fmla="*/ 0 w 10058400"/>
                <a:gd name="connsiteY25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00223 w 10058400"/>
                <a:gd name="connsiteY15" fmla="*/ 4484176 h 4812489"/>
                <a:gd name="connsiteX16" fmla="*/ 8229600 w 10058400"/>
                <a:gd name="connsiteY16" fmla="*/ 4358891 h 4812489"/>
                <a:gd name="connsiteX17" fmla="*/ 7699402 w 10058400"/>
                <a:gd name="connsiteY17" fmla="*/ 4458783 h 4812489"/>
                <a:gd name="connsiteX18" fmla="*/ 7007839 w 10058400"/>
                <a:gd name="connsiteY18" fmla="*/ 4374259 h 4812489"/>
                <a:gd name="connsiteX19" fmla="*/ 6520070 w 10058400"/>
                <a:gd name="connsiteY19" fmla="*/ 4541973 h 4812489"/>
                <a:gd name="connsiteX20" fmla="*/ 5068957 w 10058400"/>
                <a:gd name="connsiteY20" fmla="*/ 3786600 h 4812489"/>
                <a:gd name="connsiteX21" fmla="*/ 3220278 w 10058400"/>
                <a:gd name="connsiteY21" fmla="*/ 3766721 h 4812489"/>
                <a:gd name="connsiteX22" fmla="*/ 2226365 w 10058400"/>
                <a:gd name="connsiteY22" fmla="*/ 2872200 h 4812489"/>
                <a:gd name="connsiteX23" fmla="*/ 1331843 w 10058400"/>
                <a:gd name="connsiteY23" fmla="*/ 3070982 h 4812489"/>
                <a:gd name="connsiteX24" fmla="*/ 0 w 10058400"/>
                <a:gd name="connsiteY24" fmla="*/ 2514391 h 4812489"/>
                <a:gd name="connsiteX25" fmla="*/ 0 w 10058400"/>
                <a:gd name="connsiteY25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229600 w 10058400"/>
                <a:gd name="connsiteY16" fmla="*/ 4358891 h 4812489"/>
                <a:gd name="connsiteX17" fmla="*/ 7699402 w 10058400"/>
                <a:gd name="connsiteY17" fmla="*/ 4458783 h 4812489"/>
                <a:gd name="connsiteX18" fmla="*/ 7007839 w 10058400"/>
                <a:gd name="connsiteY18" fmla="*/ 4374259 h 4812489"/>
                <a:gd name="connsiteX19" fmla="*/ 6520070 w 10058400"/>
                <a:gd name="connsiteY19" fmla="*/ 4541973 h 4812489"/>
                <a:gd name="connsiteX20" fmla="*/ 5068957 w 10058400"/>
                <a:gd name="connsiteY20" fmla="*/ 3786600 h 4812489"/>
                <a:gd name="connsiteX21" fmla="*/ 3220278 w 10058400"/>
                <a:gd name="connsiteY21" fmla="*/ 3766721 h 4812489"/>
                <a:gd name="connsiteX22" fmla="*/ 2226365 w 10058400"/>
                <a:gd name="connsiteY22" fmla="*/ 2872200 h 4812489"/>
                <a:gd name="connsiteX23" fmla="*/ 1331843 w 10058400"/>
                <a:gd name="connsiteY23" fmla="*/ 3070982 h 4812489"/>
                <a:gd name="connsiteX24" fmla="*/ 0 w 10058400"/>
                <a:gd name="connsiteY24" fmla="*/ 2514391 h 4812489"/>
                <a:gd name="connsiteX25" fmla="*/ 0 w 10058400"/>
                <a:gd name="connsiteY25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699402 w 10058400"/>
                <a:gd name="connsiteY17" fmla="*/ 4458783 h 4812489"/>
                <a:gd name="connsiteX18" fmla="*/ 7007839 w 10058400"/>
                <a:gd name="connsiteY18" fmla="*/ 4374259 h 4812489"/>
                <a:gd name="connsiteX19" fmla="*/ 6520070 w 10058400"/>
                <a:gd name="connsiteY19" fmla="*/ 4541973 h 4812489"/>
                <a:gd name="connsiteX20" fmla="*/ 5068957 w 10058400"/>
                <a:gd name="connsiteY20" fmla="*/ 3786600 h 4812489"/>
                <a:gd name="connsiteX21" fmla="*/ 3220278 w 10058400"/>
                <a:gd name="connsiteY21" fmla="*/ 3766721 h 4812489"/>
                <a:gd name="connsiteX22" fmla="*/ 2226365 w 10058400"/>
                <a:gd name="connsiteY22" fmla="*/ 2872200 h 4812489"/>
                <a:gd name="connsiteX23" fmla="*/ 1331843 w 10058400"/>
                <a:gd name="connsiteY23" fmla="*/ 3070982 h 4812489"/>
                <a:gd name="connsiteX24" fmla="*/ 0 w 10058400"/>
                <a:gd name="connsiteY24" fmla="*/ 2514391 h 4812489"/>
                <a:gd name="connsiteX25" fmla="*/ 0 w 10058400"/>
                <a:gd name="connsiteY25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007839 w 10058400"/>
                <a:gd name="connsiteY18" fmla="*/ 4374259 h 4812489"/>
                <a:gd name="connsiteX19" fmla="*/ 6520070 w 10058400"/>
                <a:gd name="connsiteY19" fmla="*/ 4541973 h 4812489"/>
                <a:gd name="connsiteX20" fmla="*/ 5068957 w 10058400"/>
                <a:gd name="connsiteY20" fmla="*/ 3786600 h 4812489"/>
                <a:gd name="connsiteX21" fmla="*/ 3220278 w 10058400"/>
                <a:gd name="connsiteY21" fmla="*/ 3766721 h 4812489"/>
                <a:gd name="connsiteX22" fmla="*/ 2226365 w 10058400"/>
                <a:gd name="connsiteY22" fmla="*/ 2872200 h 4812489"/>
                <a:gd name="connsiteX23" fmla="*/ 1331843 w 10058400"/>
                <a:gd name="connsiteY23" fmla="*/ 3070982 h 4812489"/>
                <a:gd name="connsiteX24" fmla="*/ 0 w 10058400"/>
                <a:gd name="connsiteY24" fmla="*/ 2514391 h 4812489"/>
                <a:gd name="connsiteX25" fmla="*/ 0 w 10058400"/>
                <a:gd name="connsiteY25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007839 w 10058400"/>
                <a:gd name="connsiteY18" fmla="*/ 4374259 h 4812489"/>
                <a:gd name="connsiteX19" fmla="*/ 6520070 w 10058400"/>
                <a:gd name="connsiteY19" fmla="*/ 4541973 h 4812489"/>
                <a:gd name="connsiteX20" fmla="*/ 5068957 w 10058400"/>
                <a:gd name="connsiteY20" fmla="*/ 3786600 h 4812489"/>
                <a:gd name="connsiteX21" fmla="*/ 3220278 w 10058400"/>
                <a:gd name="connsiteY21" fmla="*/ 3766721 h 4812489"/>
                <a:gd name="connsiteX22" fmla="*/ 2226365 w 10058400"/>
                <a:gd name="connsiteY22" fmla="*/ 2872200 h 4812489"/>
                <a:gd name="connsiteX23" fmla="*/ 1331843 w 10058400"/>
                <a:gd name="connsiteY23" fmla="*/ 3070982 h 4812489"/>
                <a:gd name="connsiteX24" fmla="*/ 0 w 10058400"/>
                <a:gd name="connsiteY24" fmla="*/ 2514391 h 4812489"/>
                <a:gd name="connsiteX25" fmla="*/ 0 w 10058400"/>
                <a:gd name="connsiteY25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007839 w 10058400"/>
                <a:gd name="connsiteY18" fmla="*/ 4374259 h 4812489"/>
                <a:gd name="connsiteX19" fmla="*/ 6520070 w 10058400"/>
                <a:gd name="connsiteY19" fmla="*/ 4541973 h 4812489"/>
                <a:gd name="connsiteX20" fmla="*/ 5068957 w 10058400"/>
                <a:gd name="connsiteY20" fmla="*/ 3786600 h 4812489"/>
                <a:gd name="connsiteX21" fmla="*/ 3220278 w 10058400"/>
                <a:gd name="connsiteY21" fmla="*/ 3766721 h 4812489"/>
                <a:gd name="connsiteX22" fmla="*/ 2226365 w 10058400"/>
                <a:gd name="connsiteY22" fmla="*/ 2872200 h 4812489"/>
                <a:gd name="connsiteX23" fmla="*/ 1331843 w 10058400"/>
                <a:gd name="connsiteY23" fmla="*/ 3070982 h 4812489"/>
                <a:gd name="connsiteX24" fmla="*/ 0 w 10058400"/>
                <a:gd name="connsiteY24" fmla="*/ 2514391 h 4812489"/>
                <a:gd name="connsiteX25" fmla="*/ 0 w 10058400"/>
                <a:gd name="connsiteY25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20070 w 10058400"/>
                <a:gd name="connsiteY19" fmla="*/ 4541973 h 4812489"/>
                <a:gd name="connsiteX20" fmla="*/ 5068957 w 10058400"/>
                <a:gd name="connsiteY20" fmla="*/ 3786600 h 4812489"/>
                <a:gd name="connsiteX21" fmla="*/ 3220278 w 10058400"/>
                <a:gd name="connsiteY21" fmla="*/ 3766721 h 4812489"/>
                <a:gd name="connsiteX22" fmla="*/ 2226365 w 10058400"/>
                <a:gd name="connsiteY22" fmla="*/ 2872200 h 4812489"/>
                <a:gd name="connsiteX23" fmla="*/ 1331843 w 10058400"/>
                <a:gd name="connsiteY23" fmla="*/ 3070982 h 4812489"/>
                <a:gd name="connsiteX24" fmla="*/ 0 w 10058400"/>
                <a:gd name="connsiteY24" fmla="*/ 2514391 h 4812489"/>
                <a:gd name="connsiteX25" fmla="*/ 0 w 10058400"/>
                <a:gd name="connsiteY25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73858 w 10058400"/>
                <a:gd name="connsiteY19" fmla="*/ 4319136 h 4812489"/>
                <a:gd name="connsiteX20" fmla="*/ 5068957 w 10058400"/>
                <a:gd name="connsiteY20" fmla="*/ 3786600 h 4812489"/>
                <a:gd name="connsiteX21" fmla="*/ 3220278 w 10058400"/>
                <a:gd name="connsiteY21" fmla="*/ 3766721 h 4812489"/>
                <a:gd name="connsiteX22" fmla="*/ 2226365 w 10058400"/>
                <a:gd name="connsiteY22" fmla="*/ 2872200 h 4812489"/>
                <a:gd name="connsiteX23" fmla="*/ 1331843 w 10058400"/>
                <a:gd name="connsiteY23" fmla="*/ 3070982 h 4812489"/>
                <a:gd name="connsiteX24" fmla="*/ 0 w 10058400"/>
                <a:gd name="connsiteY24" fmla="*/ 2514391 h 4812489"/>
                <a:gd name="connsiteX25" fmla="*/ 0 w 10058400"/>
                <a:gd name="connsiteY25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73858 w 10058400"/>
                <a:gd name="connsiteY19" fmla="*/ 4319136 h 4812489"/>
                <a:gd name="connsiteX20" fmla="*/ 6047334 w 10058400"/>
                <a:gd name="connsiteY20" fmla="*/ 3936269 h 4812489"/>
                <a:gd name="connsiteX21" fmla="*/ 5068957 w 10058400"/>
                <a:gd name="connsiteY21" fmla="*/ 3786600 h 4812489"/>
                <a:gd name="connsiteX22" fmla="*/ 3220278 w 10058400"/>
                <a:gd name="connsiteY22" fmla="*/ 3766721 h 4812489"/>
                <a:gd name="connsiteX23" fmla="*/ 2226365 w 10058400"/>
                <a:gd name="connsiteY23" fmla="*/ 2872200 h 4812489"/>
                <a:gd name="connsiteX24" fmla="*/ 1331843 w 10058400"/>
                <a:gd name="connsiteY24" fmla="*/ 3070982 h 4812489"/>
                <a:gd name="connsiteX25" fmla="*/ 0 w 10058400"/>
                <a:gd name="connsiteY25" fmla="*/ 2514391 h 4812489"/>
                <a:gd name="connsiteX26" fmla="*/ 0 w 10058400"/>
                <a:gd name="connsiteY26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73858 w 10058400"/>
                <a:gd name="connsiteY19" fmla="*/ 4319136 h 4812489"/>
                <a:gd name="connsiteX20" fmla="*/ 6047334 w 10058400"/>
                <a:gd name="connsiteY20" fmla="*/ 3936269 h 4812489"/>
                <a:gd name="connsiteX21" fmla="*/ 5540188 w 10058400"/>
                <a:gd name="connsiteY21" fmla="*/ 4036162 h 4812489"/>
                <a:gd name="connsiteX22" fmla="*/ 5068957 w 10058400"/>
                <a:gd name="connsiteY22" fmla="*/ 3786600 h 4812489"/>
                <a:gd name="connsiteX23" fmla="*/ 3220278 w 10058400"/>
                <a:gd name="connsiteY23" fmla="*/ 3766721 h 4812489"/>
                <a:gd name="connsiteX24" fmla="*/ 2226365 w 10058400"/>
                <a:gd name="connsiteY24" fmla="*/ 2872200 h 4812489"/>
                <a:gd name="connsiteX25" fmla="*/ 1331843 w 10058400"/>
                <a:gd name="connsiteY25" fmla="*/ 3070982 h 4812489"/>
                <a:gd name="connsiteX26" fmla="*/ 0 w 10058400"/>
                <a:gd name="connsiteY26" fmla="*/ 2514391 h 4812489"/>
                <a:gd name="connsiteX27" fmla="*/ 0 w 10058400"/>
                <a:gd name="connsiteY27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73858 w 10058400"/>
                <a:gd name="connsiteY19" fmla="*/ 4319136 h 4812489"/>
                <a:gd name="connsiteX20" fmla="*/ 6047334 w 10058400"/>
                <a:gd name="connsiteY20" fmla="*/ 3936269 h 4812489"/>
                <a:gd name="connsiteX21" fmla="*/ 5540188 w 10058400"/>
                <a:gd name="connsiteY21" fmla="*/ 4036162 h 4812489"/>
                <a:gd name="connsiteX22" fmla="*/ 4577179 w 10058400"/>
                <a:gd name="connsiteY22" fmla="*/ 3310190 h 4812489"/>
                <a:gd name="connsiteX23" fmla="*/ 3220278 w 10058400"/>
                <a:gd name="connsiteY23" fmla="*/ 3766721 h 4812489"/>
                <a:gd name="connsiteX24" fmla="*/ 2226365 w 10058400"/>
                <a:gd name="connsiteY24" fmla="*/ 2872200 h 4812489"/>
                <a:gd name="connsiteX25" fmla="*/ 1331843 w 10058400"/>
                <a:gd name="connsiteY25" fmla="*/ 3070982 h 4812489"/>
                <a:gd name="connsiteX26" fmla="*/ 0 w 10058400"/>
                <a:gd name="connsiteY26" fmla="*/ 2514391 h 4812489"/>
                <a:gd name="connsiteX27" fmla="*/ 0 w 10058400"/>
                <a:gd name="connsiteY27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73858 w 10058400"/>
                <a:gd name="connsiteY19" fmla="*/ 4319136 h 4812489"/>
                <a:gd name="connsiteX20" fmla="*/ 6047334 w 10058400"/>
                <a:gd name="connsiteY20" fmla="*/ 3936269 h 4812489"/>
                <a:gd name="connsiteX21" fmla="*/ 5540188 w 10058400"/>
                <a:gd name="connsiteY21" fmla="*/ 4036162 h 4812489"/>
                <a:gd name="connsiteX22" fmla="*/ 4577179 w 10058400"/>
                <a:gd name="connsiteY22" fmla="*/ 3310190 h 4812489"/>
                <a:gd name="connsiteX23" fmla="*/ 3220278 w 10058400"/>
                <a:gd name="connsiteY23" fmla="*/ 3766721 h 4812489"/>
                <a:gd name="connsiteX24" fmla="*/ 2226365 w 10058400"/>
                <a:gd name="connsiteY24" fmla="*/ 2872200 h 4812489"/>
                <a:gd name="connsiteX25" fmla="*/ 1331843 w 10058400"/>
                <a:gd name="connsiteY25" fmla="*/ 3070982 h 4812489"/>
                <a:gd name="connsiteX26" fmla="*/ 0 w 10058400"/>
                <a:gd name="connsiteY26" fmla="*/ 2514391 h 4812489"/>
                <a:gd name="connsiteX27" fmla="*/ 0 w 10058400"/>
                <a:gd name="connsiteY27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73858 w 10058400"/>
                <a:gd name="connsiteY19" fmla="*/ 4319136 h 4812489"/>
                <a:gd name="connsiteX20" fmla="*/ 6047334 w 10058400"/>
                <a:gd name="connsiteY20" fmla="*/ 3936269 h 4812489"/>
                <a:gd name="connsiteX21" fmla="*/ 5540188 w 10058400"/>
                <a:gd name="connsiteY21" fmla="*/ 4036162 h 4812489"/>
                <a:gd name="connsiteX22" fmla="*/ 4577179 w 10058400"/>
                <a:gd name="connsiteY22" fmla="*/ 3310190 h 4812489"/>
                <a:gd name="connsiteX23" fmla="*/ 3220278 w 10058400"/>
                <a:gd name="connsiteY23" fmla="*/ 3766721 h 4812489"/>
                <a:gd name="connsiteX24" fmla="*/ 2226365 w 10058400"/>
                <a:gd name="connsiteY24" fmla="*/ 2872200 h 4812489"/>
                <a:gd name="connsiteX25" fmla="*/ 1331843 w 10058400"/>
                <a:gd name="connsiteY25" fmla="*/ 3070982 h 4812489"/>
                <a:gd name="connsiteX26" fmla="*/ 0 w 10058400"/>
                <a:gd name="connsiteY26" fmla="*/ 2514391 h 4812489"/>
                <a:gd name="connsiteX27" fmla="*/ 0 w 10058400"/>
                <a:gd name="connsiteY27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73858 w 10058400"/>
                <a:gd name="connsiteY19" fmla="*/ 4319136 h 4812489"/>
                <a:gd name="connsiteX20" fmla="*/ 6047334 w 10058400"/>
                <a:gd name="connsiteY20" fmla="*/ 3936269 h 4812489"/>
                <a:gd name="connsiteX21" fmla="*/ 5540188 w 10058400"/>
                <a:gd name="connsiteY21" fmla="*/ 4036162 h 4812489"/>
                <a:gd name="connsiteX22" fmla="*/ 4577179 w 10058400"/>
                <a:gd name="connsiteY22" fmla="*/ 3310190 h 4812489"/>
                <a:gd name="connsiteX23" fmla="*/ 3112701 w 10058400"/>
                <a:gd name="connsiteY23" fmla="*/ 3467044 h 4812489"/>
                <a:gd name="connsiteX24" fmla="*/ 2226365 w 10058400"/>
                <a:gd name="connsiteY24" fmla="*/ 2872200 h 4812489"/>
                <a:gd name="connsiteX25" fmla="*/ 1331843 w 10058400"/>
                <a:gd name="connsiteY25" fmla="*/ 3070982 h 4812489"/>
                <a:gd name="connsiteX26" fmla="*/ 0 w 10058400"/>
                <a:gd name="connsiteY26" fmla="*/ 2514391 h 4812489"/>
                <a:gd name="connsiteX27" fmla="*/ 0 w 10058400"/>
                <a:gd name="connsiteY27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73858 w 10058400"/>
                <a:gd name="connsiteY19" fmla="*/ 4319136 h 4812489"/>
                <a:gd name="connsiteX20" fmla="*/ 6047334 w 10058400"/>
                <a:gd name="connsiteY20" fmla="*/ 3936269 h 4812489"/>
                <a:gd name="connsiteX21" fmla="*/ 5540188 w 10058400"/>
                <a:gd name="connsiteY21" fmla="*/ 4036162 h 4812489"/>
                <a:gd name="connsiteX22" fmla="*/ 4577179 w 10058400"/>
                <a:gd name="connsiteY22" fmla="*/ 3310190 h 4812489"/>
                <a:gd name="connsiteX23" fmla="*/ 3612163 w 10058400"/>
                <a:gd name="connsiteY23" fmla="*/ 3497780 h 4812489"/>
                <a:gd name="connsiteX24" fmla="*/ 2226365 w 10058400"/>
                <a:gd name="connsiteY24" fmla="*/ 2872200 h 4812489"/>
                <a:gd name="connsiteX25" fmla="*/ 1331843 w 10058400"/>
                <a:gd name="connsiteY25" fmla="*/ 3070982 h 4812489"/>
                <a:gd name="connsiteX26" fmla="*/ 0 w 10058400"/>
                <a:gd name="connsiteY26" fmla="*/ 2514391 h 4812489"/>
                <a:gd name="connsiteX27" fmla="*/ 0 w 10058400"/>
                <a:gd name="connsiteY27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73858 w 10058400"/>
                <a:gd name="connsiteY19" fmla="*/ 4319136 h 4812489"/>
                <a:gd name="connsiteX20" fmla="*/ 6047334 w 10058400"/>
                <a:gd name="connsiteY20" fmla="*/ 3936269 h 4812489"/>
                <a:gd name="connsiteX21" fmla="*/ 5540188 w 10058400"/>
                <a:gd name="connsiteY21" fmla="*/ 4036162 h 4812489"/>
                <a:gd name="connsiteX22" fmla="*/ 4577179 w 10058400"/>
                <a:gd name="connsiteY22" fmla="*/ 3310190 h 4812489"/>
                <a:gd name="connsiteX23" fmla="*/ 3612163 w 10058400"/>
                <a:gd name="connsiteY23" fmla="*/ 3497780 h 4812489"/>
                <a:gd name="connsiteX24" fmla="*/ 2226365 w 10058400"/>
                <a:gd name="connsiteY24" fmla="*/ 2872200 h 4812489"/>
                <a:gd name="connsiteX25" fmla="*/ 1331843 w 10058400"/>
                <a:gd name="connsiteY25" fmla="*/ 3070982 h 4812489"/>
                <a:gd name="connsiteX26" fmla="*/ 0 w 10058400"/>
                <a:gd name="connsiteY26" fmla="*/ 2514391 h 4812489"/>
                <a:gd name="connsiteX27" fmla="*/ 0 w 10058400"/>
                <a:gd name="connsiteY27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73858 w 10058400"/>
                <a:gd name="connsiteY19" fmla="*/ 4319136 h 4812489"/>
                <a:gd name="connsiteX20" fmla="*/ 6047334 w 10058400"/>
                <a:gd name="connsiteY20" fmla="*/ 3936269 h 4812489"/>
                <a:gd name="connsiteX21" fmla="*/ 5540188 w 10058400"/>
                <a:gd name="connsiteY21" fmla="*/ 4036162 h 4812489"/>
                <a:gd name="connsiteX22" fmla="*/ 4577179 w 10058400"/>
                <a:gd name="connsiteY22" fmla="*/ 3310190 h 4812489"/>
                <a:gd name="connsiteX23" fmla="*/ 3612163 w 10058400"/>
                <a:gd name="connsiteY23" fmla="*/ 3497780 h 4812489"/>
                <a:gd name="connsiteX24" fmla="*/ 2226365 w 10058400"/>
                <a:gd name="connsiteY24" fmla="*/ 2872200 h 4812489"/>
                <a:gd name="connsiteX25" fmla="*/ 1331843 w 10058400"/>
                <a:gd name="connsiteY25" fmla="*/ 3070982 h 4812489"/>
                <a:gd name="connsiteX26" fmla="*/ 0 w 10058400"/>
                <a:gd name="connsiteY26" fmla="*/ 2514391 h 4812489"/>
                <a:gd name="connsiteX27" fmla="*/ 0 w 10058400"/>
                <a:gd name="connsiteY27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73858 w 10058400"/>
                <a:gd name="connsiteY19" fmla="*/ 4319136 h 4812489"/>
                <a:gd name="connsiteX20" fmla="*/ 6047334 w 10058400"/>
                <a:gd name="connsiteY20" fmla="*/ 3936269 h 4812489"/>
                <a:gd name="connsiteX21" fmla="*/ 5540188 w 10058400"/>
                <a:gd name="connsiteY21" fmla="*/ 4036162 h 4812489"/>
                <a:gd name="connsiteX22" fmla="*/ 4577179 w 10058400"/>
                <a:gd name="connsiteY22" fmla="*/ 3310190 h 4812489"/>
                <a:gd name="connsiteX23" fmla="*/ 3612163 w 10058400"/>
                <a:gd name="connsiteY23" fmla="*/ 3497780 h 4812489"/>
                <a:gd name="connsiteX24" fmla="*/ 3112034 w 10058400"/>
                <a:gd name="connsiteY24" fmla="*/ 3190918 h 4812489"/>
                <a:gd name="connsiteX25" fmla="*/ 2226365 w 10058400"/>
                <a:gd name="connsiteY25" fmla="*/ 2872200 h 4812489"/>
                <a:gd name="connsiteX26" fmla="*/ 1331843 w 10058400"/>
                <a:gd name="connsiteY26" fmla="*/ 3070982 h 4812489"/>
                <a:gd name="connsiteX27" fmla="*/ 0 w 10058400"/>
                <a:gd name="connsiteY27" fmla="*/ 2514391 h 4812489"/>
                <a:gd name="connsiteX28" fmla="*/ 0 w 10058400"/>
                <a:gd name="connsiteY28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73858 w 10058400"/>
                <a:gd name="connsiteY19" fmla="*/ 4319136 h 4812489"/>
                <a:gd name="connsiteX20" fmla="*/ 6047334 w 10058400"/>
                <a:gd name="connsiteY20" fmla="*/ 3936269 h 4812489"/>
                <a:gd name="connsiteX21" fmla="*/ 5540188 w 10058400"/>
                <a:gd name="connsiteY21" fmla="*/ 4036162 h 4812489"/>
                <a:gd name="connsiteX22" fmla="*/ 4577179 w 10058400"/>
                <a:gd name="connsiteY22" fmla="*/ 3310190 h 4812489"/>
                <a:gd name="connsiteX23" fmla="*/ 3612163 w 10058400"/>
                <a:gd name="connsiteY23" fmla="*/ 3497780 h 4812489"/>
                <a:gd name="connsiteX24" fmla="*/ 3112034 w 10058400"/>
                <a:gd name="connsiteY24" fmla="*/ 3190918 h 4812489"/>
                <a:gd name="connsiteX25" fmla="*/ 2704780 w 10058400"/>
                <a:gd name="connsiteY25" fmla="*/ 3144814 h 4812489"/>
                <a:gd name="connsiteX26" fmla="*/ 2226365 w 10058400"/>
                <a:gd name="connsiteY26" fmla="*/ 2872200 h 4812489"/>
                <a:gd name="connsiteX27" fmla="*/ 1331843 w 10058400"/>
                <a:gd name="connsiteY27" fmla="*/ 3070982 h 4812489"/>
                <a:gd name="connsiteX28" fmla="*/ 0 w 10058400"/>
                <a:gd name="connsiteY28" fmla="*/ 2514391 h 4812489"/>
                <a:gd name="connsiteX29" fmla="*/ 0 w 10058400"/>
                <a:gd name="connsiteY29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73858 w 10058400"/>
                <a:gd name="connsiteY19" fmla="*/ 4319136 h 4812489"/>
                <a:gd name="connsiteX20" fmla="*/ 6047334 w 10058400"/>
                <a:gd name="connsiteY20" fmla="*/ 3936269 h 4812489"/>
                <a:gd name="connsiteX21" fmla="*/ 5540188 w 10058400"/>
                <a:gd name="connsiteY21" fmla="*/ 4036162 h 4812489"/>
                <a:gd name="connsiteX22" fmla="*/ 4577179 w 10058400"/>
                <a:gd name="connsiteY22" fmla="*/ 3310190 h 4812489"/>
                <a:gd name="connsiteX23" fmla="*/ 3612163 w 10058400"/>
                <a:gd name="connsiteY23" fmla="*/ 3497780 h 4812489"/>
                <a:gd name="connsiteX24" fmla="*/ 3112034 w 10058400"/>
                <a:gd name="connsiteY24" fmla="*/ 3190918 h 4812489"/>
                <a:gd name="connsiteX25" fmla="*/ 2704780 w 10058400"/>
                <a:gd name="connsiteY25" fmla="*/ 3144814 h 4812489"/>
                <a:gd name="connsiteX26" fmla="*/ 2226365 w 10058400"/>
                <a:gd name="connsiteY26" fmla="*/ 2872200 h 4812489"/>
                <a:gd name="connsiteX27" fmla="*/ 1331843 w 10058400"/>
                <a:gd name="connsiteY27" fmla="*/ 3070982 h 4812489"/>
                <a:gd name="connsiteX28" fmla="*/ 706931 w 10058400"/>
                <a:gd name="connsiteY28" fmla="*/ 2653036 h 4812489"/>
                <a:gd name="connsiteX29" fmla="*/ 0 w 10058400"/>
                <a:gd name="connsiteY29" fmla="*/ 2514391 h 4812489"/>
                <a:gd name="connsiteX30" fmla="*/ 0 w 10058400"/>
                <a:gd name="connsiteY30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73858 w 10058400"/>
                <a:gd name="connsiteY19" fmla="*/ 4319136 h 4812489"/>
                <a:gd name="connsiteX20" fmla="*/ 6047334 w 10058400"/>
                <a:gd name="connsiteY20" fmla="*/ 3936269 h 4812489"/>
                <a:gd name="connsiteX21" fmla="*/ 5540188 w 10058400"/>
                <a:gd name="connsiteY21" fmla="*/ 4036162 h 4812489"/>
                <a:gd name="connsiteX22" fmla="*/ 4577179 w 10058400"/>
                <a:gd name="connsiteY22" fmla="*/ 3310190 h 4812489"/>
                <a:gd name="connsiteX23" fmla="*/ 3612163 w 10058400"/>
                <a:gd name="connsiteY23" fmla="*/ 3497780 h 4812489"/>
                <a:gd name="connsiteX24" fmla="*/ 3112034 w 10058400"/>
                <a:gd name="connsiteY24" fmla="*/ 3190918 h 4812489"/>
                <a:gd name="connsiteX25" fmla="*/ 2704780 w 10058400"/>
                <a:gd name="connsiteY25" fmla="*/ 3144814 h 4812489"/>
                <a:gd name="connsiteX26" fmla="*/ 2226365 w 10058400"/>
                <a:gd name="connsiteY26" fmla="*/ 2872200 h 4812489"/>
                <a:gd name="connsiteX27" fmla="*/ 1331843 w 10058400"/>
                <a:gd name="connsiteY27" fmla="*/ 3070982 h 4812489"/>
                <a:gd name="connsiteX28" fmla="*/ 729983 w 10058400"/>
                <a:gd name="connsiteY28" fmla="*/ 2576195 h 4812489"/>
                <a:gd name="connsiteX29" fmla="*/ 0 w 10058400"/>
                <a:gd name="connsiteY29" fmla="*/ 2514391 h 4812489"/>
                <a:gd name="connsiteX30" fmla="*/ 0 w 10058400"/>
                <a:gd name="connsiteY30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73858 w 10058400"/>
                <a:gd name="connsiteY19" fmla="*/ 4319136 h 4812489"/>
                <a:gd name="connsiteX20" fmla="*/ 6047334 w 10058400"/>
                <a:gd name="connsiteY20" fmla="*/ 3936269 h 4812489"/>
                <a:gd name="connsiteX21" fmla="*/ 5540188 w 10058400"/>
                <a:gd name="connsiteY21" fmla="*/ 4036162 h 4812489"/>
                <a:gd name="connsiteX22" fmla="*/ 4577179 w 10058400"/>
                <a:gd name="connsiteY22" fmla="*/ 3310190 h 4812489"/>
                <a:gd name="connsiteX23" fmla="*/ 3612163 w 10058400"/>
                <a:gd name="connsiteY23" fmla="*/ 3497780 h 4812489"/>
                <a:gd name="connsiteX24" fmla="*/ 3112034 w 10058400"/>
                <a:gd name="connsiteY24" fmla="*/ 3190918 h 4812489"/>
                <a:gd name="connsiteX25" fmla="*/ 2704780 w 10058400"/>
                <a:gd name="connsiteY25" fmla="*/ 3144814 h 4812489"/>
                <a:gd name="connsiteX26" fmla="*/ 2226365 w 10058400"/>
                <a:gd name="connsiteY26" fmla="*/ 2872200 h 4812489"/>
                <a:gd name="connsiteX27" fmla="*/ 1331843 w 10058400"/>
                <a:gd name="connsiteY27" fmla="*/ 3070982 h 4812489"/>
                <a:gd name="connsiteX28" fmla="*/ 729983 w 10058400"/>
                <a:gd name="connsiteY28" fmla="*/ 2576195 h 4812489"/>
                <a:gd name="connsiteX29" fmla="*/ 0 w 10058400"/>
                <a:gd name="connsiteY29" fmla="*/ 2514391 h 4812489"/>
                <a:gd name="connsiteX30" fmla="*/ 0 w 10058400"/>
                <a:gd name="connsiteY30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73858 w 10058400"/>
                <a:gd name="connsiteY19" fmla="*/ 4319136 h 4812489"/>
                <a:gd name="connsiteX20" fmla="*/ 6047334 w 10058400"/>
                <a:gd name="connsiteY20" fmla="*/ 3936269 h 4812489"/>
                <a:gd name="connsiteX21" fmla="*/ 5540188 w 10058400"/>
                <a:gd name="connsiteY21" fmla="*/ 4036162 h 4812489"/>
                <a:gd name="connsiteX22" fmla="*/ 4577179 w 10058400"/>
                <a:gd name="connsiteY22" fmla="*/ 3310190 h 4812489"/>
                <a:gd name="connsiteX23" fmla="*/ 3612163 w 10058400"/>
                <a:gd name="connsiteY23" fmla="*/ 3497780 h 4812489"/>
                <a:gd name="connsiteX24" fmla="*/ 3112034 w 10058400"/>
                <a:gd name="connsiteY24" fmla="*/ 3190918 h 4812489"/>
                <a:gd name="connsiteX25" fmla="*/ 2704780 w 10058400"/>
                <a:gd name="connsiteY25" fmla="*/ 3144814 h 4812489"/>
                <a:gd name="connsiteX26" fmla="*/ 2226365 w 10058400"/>
                <a:gd name="connsiteY26" fmla="*/ 2872200 h 4812489"/>
                <a:gd name="connsiteX27" fmla="*/ 1331843 w 10058400"/>
                <a:gd name="connsiteY27" fmla="*/ 3070982 h 4812489"/>
                <a:gd name="connsiteX28" fmla="*/ 729983 w 10058400"/>
                <a:gd name="connsiteY28" fmla="*/ 2576195 h 4812489"/>
                <a:gd name="connsiteX29" fmla="*/ 0 w 10058400"/>
                <a:gd name="connsiteY29" fmla="*/ 2514391 h 4812489"/>
                <a:gd name="connsiteX30" fmla="*/ 0 w 10058400"/>
                <a:gd name="connsiteY30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73858 w 10058400"/>
                <a:gd name="connsiteY19" fmla="*/ 4319136 h 4812489"/>
                <a:gd name="connsiteX20" fmla="*/ 6047334 w 10058400"/>
                <a:gd name="connsiteY20" fmla="*/ 3936269 h 4812489"/>
                <a:gd name="connsiteX21" fmla="*/ 5540188 w 10058400"/>
                <a:gd name="connsiteY21" fmla="*/ 4036162 h 4812489"/>
                <a:gd name="connsiteX22" fmla="*/ 4577179 w 10058400"/>
                <a:gd name="connsiteY22" fmla="*/ 3310190 h 4812489"/>
                <a:gd name="connsiteX23" fmla="*/ 3612163 w 10058400"/>
                <a:gd name="connsiteY23" fmla="*/ 3497780 h 4812489"/>
                <a:gd name="connsiteX24" fmla="*/ 3112034 w 10058400"/>
                <a:gd name="connsiteY24" fmla="*/ 3190918 h 4812489"/>
                <a:gd name="connsiteX25" fmla="*/ 2704780 w 10058400"/>
                <a:gd name="connsiteY25" fmla="*/ 3144814 h 4812489"/>
                <a:gd name="connsiteX26" fmla="*/ 2226365 w 10058400"/>
                <a:gd name="connsiteY26" fmla="*/ 2872200 h 4812489"/>
                <a:gd name="connsiteX27" fmla="*/ 1331843 w 10058400"/>
                <a:gd name="connsiteY27" fmla="*/ 3070982 h 4812489"/>
                <a:gd name="connsiteX28" fmla="*/ 729983 w 10058400"/>
                <a:gd name="connsiteY28" fmla="*/ 2576195 h 4812489"/>
                <a:gd name="connsiteX29" fmla="*/ 0 w 10058400"/>
                <a:gd name="connsiteY29" fmla="*/ 2514391 h 4812489"/>
                <a:gd name="connsiteX30" fmla="*/ 0 w 10058400"/>
                <a:gd name="connsiteY30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73858 w 10058400"/>
                <a:gd name="connsiteY19" fmla="*/ 4319136 h 4812489"/>
                <a:gd name="connsiteX20" fmla="*/ 6047334 w 10058400"/>
                <a:gd name="connsiteY20" fmla="*/ 3936269 h 4812489"/>
                <a:gd name="connsiteX21" fmla="*/ 5540188 w 10058400"/>
                <a:gd name="connsiteY21" fmla="*/ 4036162 h 4812489"/>
                <a:gd name="connsiteX22" fmla="*/ 4577179 w 10058400"/>
                <a:gd name="connsiteY22" fmla="*/ 3310190 h 4812489"/>
                <a:gd name="connsiteX23" fmla="*/ 3612163 w 10058400"/>
                <a:gd name="connsiteY23" fmla="*/ 3497780 h 4812489"/>
                <a:gd name="connsiteX24" fmla="*/ 3112034 w 10058400"/>
                <a:gd name="connsiteY24" fmla="*/ 3190918 h 4812489"/>
                <a:gd name="connsiteX25" fmla="*/ 2704780 w 10058400"/>
                <a:gd name="connsiteY25" fmla="*/ 3144814 h 4812489"/>
                <a:gd name="connsiteX26" fmla="*/ 2226365 w 10058400"/>
                <a:gd name="connsiteY26" fmla="*/ 2872200 h 4812489"/>
                <a:gd name="connsiteX27" fmla="*/ 1331843 w 10058400"/>
                <a:gd name="connsiteY27" fmla="*/ 3070982 h 4812489"/>
                <a:gd name="connsiteX28" fmla="*/ 622407 w 10058400"/>
                <a:gd name="connsiteY28" fmla="*/ 2537775 h 4812489"/>
                <a:gd name="connsiteX29" fmla="*/ 0 w 10058400"/>
                <a:gd name="connsiteY29" fmla="*/ 2514391 h 4812489"/>
                <a:gd name="connsiteX30" fmla="*/ 0 w 10058400"/>
                <a:gd name="connsiteY30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73858 w 10058400"/>
                <a:gd name="connsiteY19" fmla="*/ 4319136 h 4812489"/>
                <a:gd name="connsiteX20" fmla="*/ 6047334 w 10058400"/>
                <a:gd name="connsiteY20" fmla="*/ 3936269 h 4812489"/>
                <a:gd name="connsiteX21" fmla="*/ 5540188 w 10058400"/>
                <a:gd name="connsiteY21" fmla="*/ 4036162 h 4812489"/>
                <a:gd name="connsiteX22" fmla="*/ 4577179 w 10058400"/>
                <a:gd name="connsiteY22" fmla="*/ 3310190 h 4812489"/>
                <a:gd name="connsiteX23" fmla="*/ 3612163 w 10058400"/>
                <a:gd name="connsiteY23" fmla="*/ 3497780 h 4812489"/>
                <a:gd name="connsiteX24" fmla="*/ 3112034 w 10058400"/>
                <a:gd name="connsiteY24" fmla="*/ 3190918 h 4812489"/>
                <a:gd name="connsiteX25" fmla="*/ 2704780 w 10058400"/>
                <a:gd name="connsiteY25" fmla="*/ 3144814 h 4812489"/>
                <a:gd name="connsiteX26" fmla="*/ 2226365 w 10058400"/>
                <a:gd name="connsiteY26" fmla="*/ 2872200 h 4812489"/>
                <a:gd name="connsiteX27" fmla="*/ 1331843 w 10058400"/>
                <a:gd name="connsiteY27" fmla="*/ 3070982 h 4812489"/>
                <a:gd name="connsiteX28" fmla="*/ 622407 w 10058400"/>
                <a:gd name="connsiteY28" fmla="*/ 2537775 h 4812489"/>
                <a:gd name="connsiteX29" fmla="*/ 0 w 10058400"/>
                <a:gd name="connsiteY29" fmla="*/ 2514391 h 4812489"/>
                <a:gd name="connsiteX30" fmla="*/ 0 w 10058400"/>
                <a:gd name="connsiteY30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73858 w 10058400"/>
                <a:gd name="connsiteY19" fmla="*/ 4319136 h 4812489"/>
                <a:gd name="connsiteX20" fmla="*/ 6047334 w 10058400"/>
                <a:gd name="connsiteY20" fmla="*/ 3936269 h 4812489"/>
                <a:gd name="connsiteX21" fmla="*/ 5540188 w 10058400"/>
                <a:gd name="connsiteY21" fmla="*/ 4036162 h 4812489"/>
                <a:gd name="connsiteX22" fmla="*/ 4577179 w 10058400"/>
                <a:gd name="connsiteY22" fmla="*/ 3310190 h 4812489"/>
                <a:gd name="connsiteX23" fmla="*/ 3612163 w 10058400"/>
                <a:gd name="connsiteY23" fmla="*/ 3497780 h 4812489"/>
                <a:gd name="connsiteX24" fmla="*/ 3112034 w 10058400"/>
                <a:gd name="connsiteY24" fmla="*/ 3190918 h 4812489"/>
                <a:gd name="connsiteX25" fmla="*/ 2704780 w 10058400"/>
                <a:gd name="connsiteY25" fmla="*/ 3144814 h 4812489"/>
                <a:gd name="connsiteX26" fmla="*/ 2226365 w 10058400"/>
                <a:gd name="connsiteY26" fmla="*/ 2872200 h 4812489"/>
                <a:gd name="connsiteX27" fmla="*/ 1331843 w 10058400"/>
                <a:gd name="connsiteY27" fmla="*/ 3070982 h 4812489"/>
                <a:gd name="connsiteX28" fmla="*/ 622407 w 10058400"/>
                <a:gd name="connsiteY28" fmla="*/ 2537775 h 4812489"/>
                <a:gd name="connsiteX29" fmla="*/ 330413 w 10058400"/>
                <a:gd name="connsiteY29" fmla="*/ 2629983 h 4812489"/>
                <a:gd name="connsiteX30" fmla="*/ 0 w 10058400"/>
                <a:gd name="connsiteY30" fmla="*/ 2514391 h 4812489"/>
                <a:gd name="connsiteX31" fmla="*/ 0 w 10058400"/>
                <a:gd name="connsiteY31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73858 w 10058400"/>
                <a:gd name="connsiteY19" fmla="*/ 4319136 h 4812489"/>
                <a:gd name="connsiteX20" fmla="*/ 6047334 w 10058400"/>
                <a:gd name="connsiteY20" fmla="*/ 3936269 h 4812489"/>
                <a:gd name="connsiteX21" fmla="*/ 5540188 w 10058400"/>
                <a:gd name="connsiteY21" fmla="*/ 4036162 h 4812489"/>
                <a:gd name="connsiteX22" fmla="*/ 4577179 w 10058400"/>
                <a:gd name="connsiteY22" fmla="*/ 3310190 h 4812489"/>
                <a:gd name="connsiteX23" fmla="*/ 3612163 w 10058400"/>
                <a:gd name="connsiteY23" fmla="*/ 3497780 h 4812489"/>
                <a:gd name="connsiteX24" fmla="*/ 3112034 w 10058400"/>
                <a:gd name="connsiteY24" fmla="*/ 3190918 h 4812489"/>
                <a:gd name="connsiteX25" fmla="*/ 2704780 w 10058400"/>
                <a:gd name="connsiteY25" fmla="*/ 3144814 h 4812489"/>
                <a:gd name="connsiteX26" fmla="*/ 2226365 w 10058400"/>
                <a:gd name="connsiteY26" fmla="*/ 2872200 h 4812489"/>
                <a:gd name="connsiteX27" fmla="*/ 1331843 w 10058400"/>
                <a:gd name="connsiteY27" fmla="*/ 3070982 h 4812489"/>
                <a:gd name="connsiteX28" fmla="*/ 622407 w 10058400"/>
                <a:gd name="connsiteY28" fmla="*/ 2537775 h 4812489"/>
                <a:gd name="connsiteX29" fmla="*/ 330413 w 10058400"/>
                <a:gd name="connsiteY29" fmla="*/ 2629983 h 4812489"/>
                <a:gd name="connsiteX30" fmla="*/ 0 w 10058400"/>
                <a:gd name="connsiteY30" fmla="*/ 2514391 h 4812489"/>
                <a:gd name="connsiteX31" fmla="*/ 0 w 10058400"/>
                <a:gd name="connsiteY31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73858 w 10058400"/>
                <a:gd name="connsiteY19" fmla="*/ 4319136 h 4812489"/>
                <a:gd name="connsiteX20" fmla="*/ 6047334 w 10058400"/>
                <a:gd name="connsiteY20" fmla="*/ 3936269 h 4812489"/>
                <a:gd name="connsiteX21" fmla="*/ 5540188 w 10058400"/>
                <a:gd name="connsiteY21" fmla="*/ 4036162 h 4812489"/>
                <a:gd name="connsiteX22" fmla="*/ 4577179 w 10058400"/>
                <a:gd name="connsiteY22" fmla="*/ 3310190 h 4812489"/>
                <a:gd name="connsiteX23" fmla="*/ 3612163 w 10058400"/>
                <a:gd name="connsiteY23" fmla="*/ 3497780 h 4812489"/>
                <a:gd name="connsiteX24" fmla="*/ 3112034 w 10058400"/>
                <a:gd name="connsiteY24" fmla="*/ 3190918 h 4812489"/>
                <a:gd name="connsiteX25" fmla="*/ 2704780 w 10058400"/>
                <a:gd name="connsiteY25" fmla="*/ 3144814 h 4812489"/>
                <a:gd name="connsiteX26" fmla="*/ 2226365 w 10058400"/>
                <a:gd name="connsiteY26" fmla="*/ 2872200 h 4812489"/>
                <a:gd name="connsiteX27" fmla="*/ 1331843 w 10058400"/>
                <a:gd name="connsiteY27" fmla="*/ 3070982 h 4812489"/>
                <a:gd name="connsiteX28" fmla="*/ 722299 w 10058400"/>
                <a:gd name="connsiteY28" fmla="*/ 2553143 h 4812489"/>
                <a:gd name="connsiteX29" fmla="*/ 330413 w 10058400"/>
                <a:gd name="connsiteY29" fmla="*/ 2629983 h 4812489"/>
                <a:gd name="connsiteX30" fmla="*/ 0 w 10058400"/>
                <a:gd name="connsiteY30" fmla="*/ 2514391 h 4812489"/>
                <a:gd name="connsiteX31" fmla="*/ 0 w 10058400"/>
                <a:gd name="connsiteY31" fmla="*/ 9731 h 4812489"/>
                <a:gd name="connsiteX0" fmla="*/ 0 w 10058400"/>
                <a:gd name="connsiteY0" fmla="*/ 9731 h 4812489"/>
                <a:gd name="connsiteX1" fmla="*/ 3637722 w 10058400"/>
                <a:gd name="connsiteY1" fmla="*/ 9731 h 4812489"/>
                <a:gd name="connsiteX2" fmla="*/ 4970834 w 10058400"/>
                <a:gd name="connsiteY2" fmla="*/ 0 h 4812489"/>
                <a:gd name="connsiteX3" fmla="*/ 5461378 w 10058400"/>
                <a:gd name="connsiteY3" fmla="*/ 529173 h 4812489"/>
                <a:gd name="connsiteX4" fmla="*/ 5869104 w 10058400"/>
                <a:gd name="connsiteY4" fmla="*/ 1213015 h 4812489"/>
                <a:gd name="connsiteX5" fmla="*/ 6554624 w 10058400"/>
                <a:gd name="connsiteY5" fmla="*/ 1565063 h 4812489"/>
                <a:gd name="connsiteX6" fmla="*/ 7210421 w 10058400"/>
                <a:gd name="connsiteY6" fmla="*/ 2249285 h 4812489"/>
                <a:gd name="connsiteX7" fmla="*/ 7751036 w 10058400"/>
                <a:gd name="connsiteY7" fmla="*/ 2761476 h 4812489"/>
                <a:gd name="connsiteX8" fmla="*/ 8246693 w 10058400"/>
                <a:gd name="connsiteY8" fmla="*/ 2932391 h 4812489"/>
                <a:gd name="connsiteX9" fmla="*/ 8666922 w 10058400"/>
                <a:gd name="connsiteY9" fmla="*/ 3349649 h 4812489"/>
                <a:gd name="connsiteX10" fmla="*/ 9169637 w 10058400"/>
                <a:gd name="connsiteY10" fmla="*/ 3624600 h 4812489"/>
                <a:gd name="connsiteX11" fmla="*/ 9510726 w 10058400"/>
                <a:gd name="connsiteY11" fmla="*/ 4170417 h 4812489"/>
                <a:gd name="connsiteX12" fmla="*/ 10058400 w 10058400"/>
                <a:gd name="connsiteY12" fmla="*/ 4760635 h 4812489"/>
                <a:gd name="connsiteX13" fmla="*/ 9720303 w 10058400"/>
                <a:gd name="connsiteY13" fmla="*/ 4650884 h 4812489"/>
                <a:gd name="connsiteX14" fmla="*/ 9328417 w 10058400"/>
                <a:gd name="connsiteY14" fmla="*/ 4489520 h 4812489"/>
                <a:gd name="connsiteX15" fmla="*/ 8892432 w 10058400"/>
                <a:gd name="connsiteY15" fmla="*/ 4484176 h 4812489"/>
                <a:gd name="connsiteX16" fmla="*/ 8421701 w 10058400"/>
                <a:gd name="connsiteY16" fmla="*/ 4343523 h 4812489"/>
                <a:gd name="connsiteX17" fmla="*/ 7822346 w 10058400"/>
                <a:gd name="connsiteY17" fmla="*/ 4481836 h 4812489"/>
                <a:gd name="connsiteX18" fmla="*/ 7292148 w 10058400"/>
                <a:gd name="connsiteY18" fmla="*/ 4212894 h 4812489"/>
                <a:gd name="connsiteX19" fmla="*/ 6573858 w 10058400"/>
                <a:gd name="connsiteY19" fmla="*/ 4319136 h 4812489"/>
                <a:gd name="connsiteX20" fmla="*/ 6047334 w 10058400"/>
                <a:gd name="connsiteY20" fmla="*/ 3936269 h 4812489"/>
                <a:gd name="connsiteX21" fmla="*/ 5540188 w 10058400"/>
                <a:gd name="connsiteY21" fmla="*/ 4036162 h 4812489"/>
                <a:gd name="connsiteX22" fmla="*/ 4577179 w 10058400"/>
                <a:gd name="connsiteY22" fmla="*/ 3310190 h 4812489"/>
                <a:gd name="connsiteX23" fmla="*/ 3612163 w 10058400"/>
                <a:gd name="connsiteY23" fmla="*/ 3497780 h 4812489"/>
                <a:gd name="connsiteX24" fmla="*/ 3112034 w 10058400"/>
                <a:gd name="connsiteY24" fmla="*/ 3190918 h 4812489"/>
                <a:gd name="connsiteX25" fmla="*/ 2704780 w 10058400"/>
                <a:gd name="connsiteY25" fmla="*/ 3144814 h 4812489"/>
                <a:gd name="connsiteX26" fmla="*/ 2226365 w 10058400"/>
                <a:gd name="connsiteY26" fmla="*/ 2872200 h 4812489"/>
                <a:gd name="connsiteX27" fmla="*/ 1331843 w 10058400"/>
                <a:gd name="connsiteY27" fmla="*/ 3070982 h 4812489"/>
                <a:gd name="connsiteX28" fmla="*/ 722299 w 10058400"/>
                <a:gd name="connsiteY28" fmla="*/ 2553143 h 4812489"/>
                <a:gd name="connsiteX29" fmla="*/ 330413 w 10058400"/>
                <a:gd name="connsiteY29" fmla="*/ 2629983 h 4812489"/>
                <a:gd name="connsiteX30" fmla="*/ 0 w 10058400"/>
                <a:gd name="connsiteY30" fmla="*/ 2514391 h 4812489"/>
                <a:gd name="connsiteX31" fmla="*/ 0 w 10058400"/>
                <a:gd name="connsiteY31" fmla="*/ 9731 h 4812489"/>
                <a:gd name="connsiteX0" fmla="*/ 120849 w 10179249"/>
                <a:gd name="connsiteY0" fmla="*/ 9731 h 4812489"/>
                <a:gd name="connsiteX1" fmla="*/ 3758571 w 10179249"/>
                <a:gd name="connsiteY1" fmla="*/ 9731 h 4812489"/>
                <a:gd name="connsiteX2" fmla="*/ 5091683 w 10179249"/>
                <a:gd name="connsiteY2" fmla="*/ 0 h 4812489"/>
                <a:gd name="connsiteX3" fmla="*/ 5582227 w 10179249"/>
                <a:gd name="connsiteY3" fmla="*/ 529173 h 4812489"/>
                <a:gd name="connsiteX4" fmla="*/ 5989953 w 10179249"/>
                <a:gd name="connsiteY4" fmla="*/ 1213015 h 4812489"/>
                <a:gd name="connsiteX5" fmla="*/ 6675473 w 10179249"/>
                <a:gd name="connsiteY5" fmla="*/ 1565063 h 4812489"/>
                <a:gd name="connsiteX6" fmla="*/ 7331270 w 10179249"/>
                <a:gd name="connsiteY6" fmla="*/ 2249285 h 4812489"/>
                <a:gd name="connsiteX7" fmla="*/ 7871885 w 10179249"/>
                <a:gd name="connsiteY7" fmla="*/ 2761476 h 4812489"/>
                <a:gd name="connsiteX8" fmla="*/ 8367542 w 10179249"/>
                <a:gd name="connsiteY8" fmla="*/ 2932391 h 4812489"/>
                <a:gd name="connsiteX9" fmla="*/ 8787771 w 10179249"/>
                <a:gd name="connsiteY9" fmla="*/ 3349649 h 4812489"/>
                <a:gd name="connsiteX10" fmla="*/ 9290486 w 10179249"/>
                <a:gd name="connsiteY10" fmla="*/ 3624600 h 4812489"/>
                <a:gd name="connsiteX11" fmla="*/ 9631575 w 10179249"/>
                <a:gd name="connsiteY11" fmla="*/ 4170417 h 4812489"/>
                <a:gd name="connsiteX12" fmla="*/ 10179249 w 10179249"/>
                <a:gd name="connsiteY12" fmla="*/ 4760635 h 4812489"/>
                <a:gd name="connsiteX13" fmla="*/ 9841152 w 10179249"/>
                <a:gd name="connsiteY13" fmla="*/ 4650884 h 4812489"/>
                <a:gd name="connsiteX14" fmla="*/ 9449266 w 10179249"/>
                <a:gd name="connsiteY14" fmla="*/ 4489520 h 4812489"/>
                <a:gd name="connsiteX15" fmla="*/ 9013281 w 10179249"/>
                <a:gd name="connsiteY15" fmla="*/ 4484176 h 4812489"/>
                <a:gd name="connsiteX16" fmla="*/ 8542550 w 10179249"/>
                <a:gd name="connsiteY16" fmla="*/ 4343523 h 4812489"/>
                <a:gd name="connsiteX17" fmla="*/ 7943195 w 10179249"/>
                <a:gd name="connsiteY17" fmla="*/ 4481836 h 4812489"/>
                <a:gd name="connsiteX18" fmla="*/ 7412997 w 10179249"/>
                <a:gd name="connsiteY18" fmla="*/ 4212894 h 4812489"/>
                <a:gd name="connsiteX19" fmla="*/ 6694707 w 10179249"/>
                <a:gd name="connsiteY19" fmla="*/ 4319136 h 4812489"/>
                <a:gd name="connsiteX20" fmla="*/ 6168183 w 10179249"/>
                <a:gd name="connsiteY20" fmla="*/ 3936269 h 4812489"/>
                <a:gd name="connsiteX21" fmla="*/ 5661037 w 10179249"/>
                <a:gd name="connsiteY21" fmla="*/ 4036162 h 4812489"/>
                <a:gd name="connsiteX22" fmla="*/ 4698028 w 10179249"/>
                <a:gd name="connsiteY22" fmla="*/ 3310190 h 4812489"/>
                <a:gd name="connsiteX23" fmla="*/ 3733012 w 10179249"/>
                <a:gd name="connsiteY23" fmla="*/ 3497780 h 4812489"/>
                <a:gd name="connsiteX24" fmla="*/ 3232883 w 10179249"/>
                <a:gd name="connsiteY24" fmla="*/ 3190918 h 4812489"/>
                <a:gd name="connsiteX25" fmla="*/ 2825629 w 10179249"/>
                <a:gd name="connsiteY25" fmla="*/ 3144814 h 4812489"/>
                <a:gd name="connsiteX26" fmla="*/ 2347214 w 10179249"/>
                <a:gd name="connsiteY26" fmla="*/ 2872200 h 4812489"/>
                <a:gd name="connsiteX27" fmla="*/ 1452692 w 10179249"/>
                <a:gd name="connsiteY27" fmla="*/ 3070982 h 4812489"/>
                <a:gd name="connsiteX28" fmla="*/ 843148 w 10179249"/>
                <a:gd name="connsiteY28" fmla="*/ 2553143 h 4812489"/>
                <a:gd name="connsiteX29" fmla="*/ 451262 w 10179249"/>
                <a:gd name="connsiteY29" fmla="*/ 2629983 h 4812489"/>
                <a:gd name="connsiteX30" fmla="*/ 120849 w 10179249"/>
                <a:gd name="connsiteY30" fmla="*/ 2514391 h 4812489"/>
                <a:gd name="connsiteX31" fmla="*/ 0 w 10179249"/>
                <a:gd name="connsiteY31" fmla="*/ 755888 h 4812489"/>
                <a:gd name="connsiteX32" fmla="*/ 120849 w 10179249"/>
                <a:gd name="connsiteY32" fmla="*/ 9731 h 4812489"/>
                <a:gd name="connsiteX0" fmla="*/ 120849 w 10179249"/>
                <a:gd name="connsiteY0" fmla="*/ 9731 h 4812489"/>
                <a:gd name="connsiteX1" fmla="*/ 3758571 w 10179249"/>
                <a:gd name="connsiteY1" fmla="*/ 9731 h 4812489"/>
                <a:gd name="connsiteX2" fmla="*/ 5091683 w 10179249"/>
                <a:gd name="connsiteY2" fmla="*/ 0 h 4812489"/>
                <a:gd name="connsiteX3" fmla="*/ 5582227 w 10179249"/>
                <a:gd name="connsiteY3" fmla="*/ 529173 h 4812489"/>
                <a:gd name="connsiteX4" fmla="*/ 5989953 w 10179249"/>
                <a:gd name="connsiteY4" fmla="*/ 1213015 h 4812489"/>
                <a:gd name="connsiteX5" fmla="*/ 6675473 w 10179249"/>
                <a:gd name="connsiteY5" fmla="*/ 1565063 h 4812489"/>
                <a:gd name="connsiteX6" fmla="*/ 7331270 w 10179249"/>
                <a:gd name="connsiteY6" fmla="*/ 2249285 h 4812489"/>
                <a:gd name="connsiteX7" fmla="*/ 7871885 w 10179249"/>
                <a:gd name="connsiteY7" fmla="*/ 2761476 h 4812489"/>
                <a:gd name="connsiteX8" fmla="*/ 8367542 w 10179249"/>
                <a:gd name="connsiteY8" fmla="*/ 2932391 h 4812489"/>
                <a:gd name="connsiteX9" fmla="*/ 8787771 w 10179249"/>
                <a:gd name="connsiteY9" fmla="*/ 3349649 h 4812489"/>
                <a:gd name="connsiteX10" fmla="*/ 9290486 w 10179249"/>
                <a:gd name="connsiteY10" fmla="*/ 3624600 h 4812489"/>
                <a:gd name="connsiteX11" fmla="*/ 9631575 w 10179249"/>
                <a:gd name="connsiteY11" fmla="*/ 4170417 h 4812489"/>
                <a:gd name="connsiteX12" fmla="*/ 10179249 w 10179249"/>
                <a:gd name="connsiteY12" fmla="*/ 4760635 h 4812489"/>
                <a:gd name="connsiteX13" fmla="*/ 9841152 w 10179249"/>
                <a:gd name="connsiteY13" fmla="*/ 4650884 h 4812489"/>
                <a:gd name="connsiteX14" fmla="*/ 9449266 w 10179249"/>
                <a:gd name="connsiteY14" fmla="*/ 4489520 h 4812489"/>
                <a:gd name="connsiteX15" fmla="*/ 9013281 w 10179249"/>
                <a:gd name="connsiteY15" fmla="*/ 4484176 h 4812489"/>
                <a:gd name="connsiteX16" fmla="*/ 8542550 w 10179249"/>
                <a:gd name="connsiteY16" fmla="*/ 4343523 h 4812489"/>
                <a:gd name="connsiteX17" fmla="*/ 7943195 w 10179249"/>
                <a:gd name="connsiteY17" fmla="*/ 4481836 h 4812489"/>
                <a:gd name="connsiteX18" fmla="*/ 7412997 w 10179249"/>
                <a:gd name="connsiteY18" fmla="*/ 4212894 h 4812489"/>
                <a:gd name="connsiteX19" fmla="*/ 6694707 w 10179249"/>
                <a:gd name="connsiteY19" fmla="*/ 4319136 h 4812489"/>
                <a:gd name="connsiteX20" fmla="*/ 6168183 w 10179249"/>
                <a:gd name="connsiteY20" fmla="*/ 3936269 h 4812489"/>
                <a:gd name="connsiteX21" fmla="*/ 5661037 w 10179249"/>
                <a:gd name="connsiteY21" fmla="*/ 4036162 h 4812489"/>
                <a:gd name="connsiteX22" fmla="*/ 4698028 w 10179249"/>
                <a:gd name="connsiteY22" fmla="*/ 3310190 h 4812489"/>
                <a:gd name="connsiteX23" fmla="*/ 3733012 w 10179249"/>
                <a:gd name="connsiteY23" fmla="*/ 3497780 h 4812489"/>
                <a:gd name="connsiteX24" fmla="*/ 3232883 w 10179249"/>
                <a:gd name="connsiteY24" fmla="*/ 3190918 h 4812489"/>
                <a:gd name="connsiteX25" fmla="*/ 2825629 w 10179249"/>
                <a:gd name="connsiteY25" fmla="*/ 3144814 h 4812489"/>
                <a:gd name="connsiteX26" fmla="*/ 2347214 w 10179249"/>
                <a:gd name="connsiteY26" fmla="*/ 2872200 h 4812489"/>
                <a:gd name="connsiteX27" fmla="*/ 1452692 w 10179249"/>
                <a:gd name="connsiteY27" fmla="*/ 3070982 h 4812489"/>
                <a:gd name="connsiteX28" fmla="*/ 843148 w 10179249"/>
                <a:gd name="connsiteY28" fmla="*/ 2553143 h 4812489"/>
                <a:gd name="connsiteX29" fmla="*/ 451262 w 10179249"/>
                <a:gd name="connsiteY29" fmla="*/ 2629983 h 4812489"/>
                <a:gd name="connsiteX30" fmla="*/ 30367 w 10179249"/>
                <a:gd name="connsiteY30" fmla="*/ 2514391 h 4812489"/>
                <a:gd name="connsiteX31" fmla="*/ 0 w 10179249"/>
                <a:gd name="connsiteY31" fmla="*/ 755888 h 4812489"/>
                <a:gd name="connsiteX32" fmla="*/ 120849 w 10179249"/>
                <a:gd name="connsiteY32" fmla="*/ 9731 h 4812489"/>
                <a:gd name="connsiteX0" fmla="*/ 211562 w 10269962"/>
                <a:gd name="connsiteY0" fmla="*/ 9731 h 4812489"/>
                <a:gd name="connsiteX1" fmla="*/ 3849284 w 10269962"/>
                <a:gd name="connsiteY1" fmla="*/ 9731 h 4812489"/>
                <a:gd name="connsiteX2" fmla="*/ 5182396 w 10269962"/>
                <a:gd name="connsiteY2" fmla="*/ 0 h 4812489"/>
                <a:gd name="connsiteX3" fmla="*/ 5672940 w 10269962"/>
                <a:gd name="connsiteY3" fmla="*/ 529173 h 4812489"/>
                <a:gd name="connsiteX4" fmla="*/ 6080666 w 10269962"/>
                <a:gd name="connsiteY4" fmla="*/ 1213015 h 4812489"/>
                <a:gd name="connsiteX5" fmla="*/ 6766186 w 10269962"/>
                <a:gd name="connsiteY5" fmla="*/ 1565063 h 4812489"/>
                <a:gd name="connsiteX6" fmla="*/ 7421983 w 10269962"/>
                <a:gd name="connsiteY6" fmla="*/ 2249285 h 4812489"/>
                <a:gd name="connsiteX7" fmla="*/ 7962598 w 10269962"/>
                <a:gd name="connsiteY7" fmla="*/ 2761476 h 4812489"/>
                <a:gd name="connsiteX8" fmla="*/ 8458255 w 10269962"/>
                <a:gd name="connsiteY8" fmla="*/ 2932391 h 4812489"/>
                <a:gd name="connsiteX9" fmla="*/ 8878484 w 10269962"/>
                <a:gd name="connsiteY9" fmla="*/ 3349649 h 4812489"/>
                <a:gd name="connsiteX10" fmla="*/ 9381199 w 10269962"/>
                <a:gd name="connsiteY10" fmla="*/ 3624600 h 4812489"/>
                <a:gd name="connsiteX11" fmla="*/ 9722288 w 10269962"/>
                <a:gd name="connsiteY11" fmla="*/ 4170417 h 4812489"/>
                <a:gd name="connsiteX12" fmla="*/ 10269962 w 10269962"/>
                <a:gd name="connsiteY12" fmla="*/ 4760635 h 4812489"/>
                <a:gd name="connsiteX13" fmla="*/ 9931865 w 10269962"/>
                <a:gd name="connsiteY13" fmla="*/ 4650884 h 4812489"/>
                <a:gd name="connsiteX14" fmla="*/ 9539979 w 10269962"/>
                <a:gd name="connsiteY14" fmla="*/ 4489520 h 4812489"/>
                <a:gd name="connsiteX15" fmla="*/ 9103994 w 10269962"/>
                <a:gd name="connsiteY15" fmla="*/ 4484176 h 4812489"/>
                <a:gd name="connsiteX16" fmla="*/ 8633263 w 10269962"/>
                <a:gd name="connsiteY16" fmla="*/ 4343523 h 4812489"/>
                <a:gd name="connsiteX17" fmla="*/ 8033908 w 10269962"/>
                <a:gd name="connsiteY17" fmla="*/ 4481836 h 4812489"/>
                <a:gd name="connsiteX18" fmla="*/ 7503710 w 10269962"/>
                <a:gd name="connsiteY18" fmla="*/ 4212894 h 4812489"/>
                <a:gd name="connsiteX19" fmla="*/ 6785420 w 10269962"/>
                <a:gd name="connsiteY19" fmla="*/ 4319136 h 4812489"/>
                <a:gd name="connsiteX20" fmla="*/ 6258896 w 10269962"/>
                <a:gd name="connsiteY20" fmla="*/ 3936269 h 4812489"/>
                <a:gd name="connsiteX21" fmla="*/ 5751750 w 10269962"/>
                <a:gd name="connsiteY21" fmla="*/ 4036162 h 4812489"/>
                <a:gd name="connsiteX22" fmla="*/ 4788741 w 10269962"/>
                <a:gd name="connsiteY22" fmla="*/ 3310190 h 4812489"/>
                <a:gd name="connsiteX23" fmla="*/ 3823725 w 10269962"/>
                <a:gd name="connsiteY23" fmla="*/ 3497780 h 4812489"/>
                <a:gd name="connsiteX24" fmla="*/ 3323596 w 10269962"/>
                <a:gd name="connsiteY24" fmla="*/ 3190918 h 4812489"/>
                <a:gd name="connsiteX25" fmla="*/ 2916342 w 10269962"/>
                <a:gd name="connsiteY25" fmla="*/ 3144814 h 4812489"/>
                <a:gd name="connsiteX26" fmla="*/ 2437927 w 10269962"/>
                <a:gd name="connsiteY26" fmla="*/ 2872200 h 4812489"/>
                <a:gd name="connsiteX27" fmla="*/ 1543405 w 10269962"/>
                <a:gd name="connsiteY27" fmla="*/ 3070982 h 4812489"/>
                <a:gd name="connsiteX28" fmla="*/ 933861 w 10269962"/>
                <a:gd name="connsiteY28" fmla="*/ 2553143 h 4812489"/>
                <a:gd name="connsiteX29" fmla="*/ 541975 w 10269962"/>
                <a:gd name="connsiteY29" fmla="*/ 2629983 h 4812489"/>
                <a:gd name="connsiteX30" fmla="*/ 121080 w 10269962"/>
                <a:gd name="connsiteY30" fmla="*/ 2514391 h 4812489"/>
                <a:gd name="connsiteX31" fmla="*/ 232 w 10269962"/>
                <a:gd name="connsiteY31" fmla="*/ 2192076 h 4812489"/>
                <a:gd name="connsiteX32" fmla="*/ 90713 w 10269962"/>
                <a:gd name="connsiteY32" fmla="*/ 755888 h 4812489"/>
                <a:gd name="connsiteX33" fmla="*/ 211562 w 10269962"/>
                <a:gd name="connsiteY33" fmla="*/ 9731 h 4812489"/>
                <a:gd name="connsiteX0" fmla="*/ 211330 w 10269730"/>
                <a:gd name="connsiteY0" fmla="*/ 9731 h 4812489"/>
                <a:gd name="connsiteX1" fmla="*/ 3849052 w 10269730"/>
                <a:gd name="connsiteY1" fmla="*/ 9731 h 4812489"/>
                <a:gd name="connsiteX2" fmla="*/ 5182164 w 10269730"/>
                <a:gd name="connsiteY2" fmla="*/ 0 h 4812489"/>
                <a:gd name="connsiteX3" fmla="*/ 5672708 w 10269730"/>
                <a:gd name="connsiteY3" fmla="*/ 529173 h 4812489"/>
                <a:gd name="connsiteX4" fmla="*/ 6080434 w 10269730"/>
                <a:gd name="connsiteY4" fmla="*/ 1213015 h 4812489"/>
                <a:gd name="connsiteX5" fmla="*/ 6765954 w 10269730"/>
                <a:gd name="connsiteY5" fmla="*/ 1565063 h 4812489"/>
                <a:gd name="connsiteX6" fmla="*/ 7421751 w 10269730"/>
                <a:gd name="connsiteY6" fmla="*/ 2249285 h 4812489"/>
                <a:gd name="connsiteX7" fmla="*/ 7962366 w 10269730"/>
                <a:gd name="connsiteY7" fmla="*/ 2761476 h 4812489"/>
                <a:gd name="connsiteX8" fmla="*/ 8458023 w 10269730"/>
                <a:gd name="connsiteY8" fmla="*/ 2932391 h 4812489"/>
                <a:gd name="connsiteX9" fmla="*/ 8878252 w 10269730"/>
                <a:gd name="connsiteY9" fmla="*/ 3349649 h 4812489"/>
                <a:gd name="connsiteX10" fmla="*/ 9380967 w 10269730"/>
                <a:gd name="connsiteY10" fmla="*/ 3624600 h 4812489"/>
                <a:gd name="connsiteX11" fmla="*/ 9722056 w 10269730"/>
                <a:gd name="connsiteY11" fmla="*/ 4170417 h 4812489"/>
                <a:gd name="connsiteX12" fmla="*/ 10269730 w 10269730"/>
                <a:gd name="connsiteY12" fmla="*/ 4760635 h 4812489"/>
                <a:gd name="connsiteX13" fmla="*/ 9931633 w 10269730"/>
                <a:gd name="connsiteY13" fmla="*/ 4650884 h 4812489"/>
                <a:gd name="connsiteX14" fmla="*/ 9539747 w 10269730"/>
                <a:gd name="connsiteY14" fmla="*/ 4489520 h 4812489"/>
                <a:gd name="connsiteX15" fmla="*/ 9103762 w 10269730"/>
                <a:gd name="connsiteY15" fmla="*/ 4484176 h 4812489"/>
                <a:gd name="connsiteX16" fmla="*/ 8633031 w 10269730"/>
                <a:gd name="connsiteY16" fmla="*/ 4343523 h 4812489"/>
                <a:gd name="connsiteX17" fmla="*/ 8033676 w 10269730"/>
                <a:gd name="connsiteY17" fmla="*/ 4481836 h 4812489"/>
                <a:gd name="connsiteX18" fmla="*/ 7503478 w 10269730"/>
                <a:gd name="connsiteY18" fmla="*/ 4212894 h 4812489"/>
                <a:gd name="connsiteX19" fmla="*/ 6785188 w 10269730"/>
                <a:gd name="connsiteY19" fmla="*/ 4319136 h 4812489"/>
                <a:gd name="connsiteX20" fmla="*/ 6258664 w 10269730"/>
                <a:gd name="connsiteY20" fmla="*/ 3936269 h 4812489"/>
                <a:gd name="connsiteX21" fmla="*/ 5751518 w 10269730"/>
                <a:gd name="connsiteY21" fmla="*/ 4036162 h 4812489"/>
                <a:gd name="connsiteX22" fmla="*/ 4788509 w 10269730"/>
                <a:gd name="connsiteY22" fmla="*/ 3310190 h 4812489"/>
                <a:gd name="connsiteX23" fmla="*/ 3823493 w 10269730"/>
                <a:gd name="connsiteY23" fmla="*/ 3497780 h 4812489"/>
                <a:gd name="connsiteX24" fmla="*/ 3323364 w 10269730"/>
                <a:gd name="connsiteY24" fmla="*/ 3190918 h 4812489"/>
                <a:gd name="connsiteX25" fmla="*/ 2916110 w 10269730"/>
                <a:gd name="connsiteY25" fmla="*/ 3144814 h 4812489"/>
                <a:gd name="connsiteX26" fmla="*/ 2437695 w 10269730"/>
                <a:gd name="connsiteY26" fmla="*/ 2872200 h 4812489"/>
                <a:gd name="connsiteX27" fmla="*/ 1543173 w 10269730"/>
                <a:gd name="connsiteY27" fmla="*/ 3070982 h 4812489"/>
                <a:gd name="connsiteX28" fmla="*/ 933629 w 10269730"/>
                <a:gd name="connsiteY28" fmla="*/ 2553143 h 4812489"/>
                <a:gd name="connsiteX29" fmla="*/ 541743 w 10269730"/>
                <a:gd name="connsiteY29" fmla="*/ 2629983 h 4812489"/>
                <a:gd name="connsiteX30" fmla="*/ 120848 w 10269730"/>
                <a:gd name="connsiteY30" fmla="*/ 2514391 h 4812489"/>
                <a:gd name="connsiteX31" fmla="*/ 0 w 10269730"/>
                <a:gd name="connsiteY31" fmla="*/ 2192076 h 4812489"/>
                <a:gd name="connsiteX32" fmla="*/ 90481 w 10269730"/>
                <a:gd name="connsiteY32" fmla="*/ 755888 h 4812489"/>
                <a:gd name="connsiteX33" fmla="*/ 211330 w 10269730"/>
                <a:gd name="connsiteY33" fmla="*/ 9731 h 4812489"/>
                <a:gd name="connsiteX0" fmla="*/ 211330 w 10269730"/>
                <a:gd name="connsiteY0" fmla="*/ 9731 h 4812489"/>
                <a:gd name="connsiteX1" fmla="*/ 3849052 w 10269730"/>
                <a:gd name="connsiteY1" fmla="*/ 9731 h 4812489"/>
                <a:gd name="connsiteX2" fmla="*/ 5182164 w 10269730"/>
                <a:gd name="connsiteY2" fmla="*/ 0 h 4812489"/>
                <a:gd name="connsiteX3" fmla="*/ 5672708 w 10269730"/>
                <a:gd name="connsiteY3" fmla="*/ 529173 h 4812489"/>
                <a:gd name="connsiteX4" fmla="*/ 6080434 w 10269730"/>
                <a:gd name="connsiteY4" fmla="*/ 1213015 h 4812489"/>
                <a:gd name="connsiteX5" fmla="*/ 6765954 w 10269730"/>
                <a:gd name="connsiteY5" fmla="*/ 1565063 h 4812489"/>
                <a:gd name="connsiteX6" fmla="*/ 7421751 w 10269730"/>
                <a:gd name="connsiteY6" fmla="*/ 2249285 h 4812489"/>
                <a:gd name="connsiteX7" fmla="*/ 7962366 w 10269730"/>
                <a:gd name="connsiteY7" fmla="*/ 2761476 h 4812489"/>
                <a:gd name="connsiteX8" fmla="*/ 8458023 w 10269730"/>
                <a:gd name="connsiteY8" fmla="*/ 2932391 h 4812489"/>
                <a:gd name="connsiteX9" fmla="*/ 8878252 w 10269730"/>
                <a:gd name="connsiteY9" fmla="*/ 3349649 h 4812489"/>
                <a:gd name="connsiteX10" fmla="*/ 9380967 w 10269730"/>
                <a:gd name="connsiteY10" fmla="*/ 3624600 h 4812489"/>
                <a:gd name="connsiteX11" fmla="*/ 9722056 w 10269730"/>
                <a:gd name="connsiteY11" fmla="*/ 4170417 h 4812489"/>
                <a:gd name="connsiteX12" fmla="*/ 10269730 w 10269730"/>
                <a:gd name="connsiteY12" fmla="*/ 4760635 h 4812489"/>
                <a:gd name="connsiteX13" fmla="*/ 9931633 w 10269730"/>
                <a:gd name="connsiteY13" fmla="*/ 4650884 h 4812489"/>
                <a:gd name="connsiteX14" fmla="*/ 9539747 w 10269730"/>
                <a:gd name="connsiteY14" fmla="*/ 4489520 h 4812489"/>
                <a:gd name="connsiteX15" fmla="*/ 9103762 w 10269730"/>
                <a:gd name="connsiteY15" fmla="*/ 4484176 h 4812489"/>
                <a:gd name="connsiteX16" fmla="*/ 8633031 w 10269730"/>
                <a:gd name="connsiteY16" fmla="*/ 4343523 h 4812489"/>
                <a:gd name="connsiteX17" fmla="*/ 8033676 w 10269730"/>
                <a:gd name="connsiteY17" fmla="*/ 4481836 h 4812489"/>
                <a:gd name="connsiteX18" fmla="*/ 7503478 w 10269730"/>
                <a:gd name="connsiteY18" fmla="*/ 4212894 h 4812489"/>
                <a:gd name="connsiteX19" fmla="*/ 6785188 w 10269730"/>
                <a:gd name="connsiteY19" fmla="*/ 4319136 h 4812489"/>
                <a:gd name="connsiteX20" fmla="*/ 6258664 w 10269730"/>
                <a:gd name="connsiteY20" fmla="*/ 3936269 h 4812489"/>
                <a:gd name="connsiteX21" fmla="*/ 5751518 w 10269730"/>
                <a:gd name="connsiteY21" fmla="*/ 4036162 h 4812489"/>
                <a:gd name="connsiteX22" fmla="*/ 4788509 w 10269730"/>
                <a:gd name="connsiteY22" fmla="*/ 3310190 h 4812489"/>
                <a:gd name="connsiteX23" fmla="*/ 3823493 w 10269730"/>
                <a:gd name="connsiteY23" fmla="*/ 3497780 h 4812489"/>
                <a:gd name="connsiteX24" fmla="*/ 3323364 w 10269730"/>
                <a:gd name="connsiteY24" fmla="*/ 3190918 h 4812489"/>
                <a:gd name="connsiteX25" fmla="*/ 2916110 w 10269730"/>
                <a:gd name="connsiteY25" fmla="*/ 3144814 h 4812489"/>
                <a:gd name="connsiteX26" fmla="*/ 2437695 w 10269730"/>
                <a:gd name="connsiteY26" fmla="*/ 2872200 h 4812489"/>
                <a:gd name="connsiteX27" fmla="*/ 1543173 w 10269730"/>
                <a:gd name="connsiteY27" fmla="*/ 3070982 h 4812489"/>
                <a:gd name="connsiteX28" fmla="*/ 933629 w 10269730"/>
                <a:gd name="connsiteY28" fmla="*/ 2553143 h 4812489"/>
                <a:gd name="connsiteX29" fmla="*/ 541743 w 10269730"/>
                <a:gd name="connsiteY29" fmla="*/ 2629983 h 4812489"/>
                <a:gd name="connsiteX30" fmla="*/ 120848 w 10269730"/>
                <a:gd name="connsiteY30" fmla="*/ 2514391 h 4812489"/>
                <a:gd name="connsiteX31" fmla="*/ 0 w 10269730"/>
                <a:gd name="connsiteY31" fmla="*/ 2192076 h 4812489"/>
                <a:gd name="connsiteX32" fmla="*/ 90481 w 10269730"/>
                <a:gd name="connsiteY32" fmla="*/ 755888 h 4812489"/>
                <a:gd name="connsiteX33" fmla="*/ 211330 w 10269730"/>
                <a:gd name="connsiteY33" fmla="*/ 9731 h 4812489"/>
                <a:gd name="connsiteX0" fmla="*/ 211330 w 10269730"/>
                <a:gd name="connsiteY0" fmla="*/ 9731 h 4812489"/>
                <a:gd name="connsiteX1" fmla="*/ 3849052 w 10269730"/>
                <a:gd name="connsiteY1" fmla="*/ 9731 h 4812489"/>
                <a:gd name="connsiteX2" fmla="*/ 5182164 w 10269730"/>
                <a:gd name="connsiteY2" fmla="*/ 0 h 4812489"/>
                <a:gd name="connsiteX3" fmla="*/ 5672708 w 10269730"/>
                <a:gd name="connsiteY3" fmla="*/ 529173 h 4812489"/>
                <a:gd name="connsiteX4" fmla="*/ 6080434 w 10269730"/>
                <a:gd name="connsiteY4" fmla="*/ 1213015 h 4812489"/>
                <a:gd name="connsiteX5" fmla="*/ 6765954 w 10269730"/>
                <a:gd name="connsiteY5" fmla="*/ 1565063 h 4812489"/>
                <a:gd name="connsiteX6" fmla="*/ 7421751 w 10269730"/>
                <a:gd name="connsiteY6" fmla="*/ 2249285 h 4812489"/>
                <a:gd name="connsiteX7" fmla="*/ 7962366 w 10269730"/>
                <a:gd name="connsiteY7" fmla="*/ 2761476 h 4812489"/>
                <a:gd name="connsiteX8" fmla="*/ 8458023 w 10269730"/>
                <a:gd name="connsiteY8" fmla="*/ 2932391 h 4812489"/>
                <a:gd name="connsiteX9" fmla="*/ 8878252 w 10269730"/>
                <a:gd name="connsiteY9" fmla="*/ 3349649 h 4812489"/>
                <a:gd name="connsiteX10" fmla="*/ 9380967 w 10269730"/>
                <a:gd name="connsiteY10" fmla="*/ 3624600 h 4812489"/>
                <a:gd name="connsiteX11" fmla="*/ 9722056 w 10269730"/>
                <a:gd name="connsiteY11" fmla="*/ 4170417 h 4812489"/>
                <a:gd name="connsiteX12" fmla="*/ 10269730 w 10269730"/>
                <a:gd name="connsiteY12" fmla="*/ 4760635 h 4812489"/>
                <a:gd name="connsiteX13" fmla="*/ 9931633 w 10269730"/>
                <a:gd name="connsiteY13" fmla="*/ 4650884 h 4812489"/>
                <a:gd name="connsiteX14" fmla="*/ 9539747 w 10269730"/>
                <a:gd name="connsiteY14" fmla="*/ 4489520 h 4812489"/>
                <a:gd name="connsiteX15" fmla="*/ 9103762 w 10269730"/>
                <a:gd name="connsiteY15" fmla="*/ 4484176 h 4812489"/>
                <a:gd name="connsiteX16" fmla="*/ 8633031 w 10269730"/>
                <a:gd name="connsiteY16" fmla="*/ 4343523 h 4812489"/>
                <a:gd name="connsiteX17" fmla="*/ 8033676 w 10269730"/>
                <a:gd name="connsiteY17" fmla="*/ 4481836 h 4812489"/>
                <a:gd name="connsiteX18" fmla="*/ 7503478 w 10269730"/>
                <a:gd name="connsiteY18" fmla="*/ 4212894 h 4812489"/>
                <a:gd name="connsiteX19" fmla="*/ 6785188 w 10269730"/>
                <a:gd name="connsiteY19" fmla="*/ 4319136 h 4812489"/>
                <a:gd name="connsiteX20" fmla="*/ 6258664 w 10269730"/>
                <a:gd name="connsiteY20" fmla="*/ 3936269 h 4812489"/>
                <a:gd name="connsiteX21" fmla="*/ 5751518 w 10269730"/>
                <a:gd name="connsiteY21" fmla="*/ 4036162 h 4812489"/>
                <a:gd name="connsiteX22" fmla="*/ 4788509 w 10269730"/>
                <a:gd name="connsiteY22" fmla="*/ 3310190 h 4812489"/>
                <a:gd name="connsiteX23" fmla="*/ 3823493 w 10269730"/>
                <a:gd name="connsiteY23" fmla="*/ 3497780 h 4812489"/>
                <a:gd name="connsiteX24" fmla="*/ 3323364 w 10269730"/>
                <a:gd name="connsiteY24" fmla="*/ 3190918 h 4812489"/>
                <a:gd name="connsiteX25" fmla="*/ 2916110 w 10269730"/>
                <a:gd name="connsiteY25" fmla="*/ 3144814 h 4812489"/>
                <a:gd name="connsiteX26" fmla="*/ 2437695 w 10269730"/>
                <a:gd name="connsiteY26" fmla="*/ 2872200 h 4812489"/>
                <a:gd name="connsiteX27" fmla="*/ 1543173 w 10269730"/>
                <a:gd name="connsiteY27" fmla="*/ 3070982 h 4812489"/>
                <a:gd name="connsiteX28" fmla="*/ 933629 w 10269730"/>
                <a:gd name="connsiteY28" fmla="*/ 2553143 h 4812489"/>
                <a:gd name="connsiteX29" fmla="*/ 541743 w 10269730"/>
                <a:gd name="connsiteY29" fmla="*/ 2629983 h 4812489"/>
                <a:gd name="connsiteX30" fmla="*/ 120848 w 10269730"/>
                <a:gd name="connsiteY30" fmla="*/ 2514391 h 4812489"/>
                <a:gd name="connsiteX31" fmla="*/ 0 w 10269730"/>
                <a:gd name="connsiteY31" fmla="*/ 2192076 h 4812489"/>
                <a:gd name="connsiteX32" fmla="*/ 90481 w 10269730"/>
                <a:gd name="connsiteY32" fmla="*/ 755888 h 4812489"/>
                <a:gd name="connsiteX33" fmla="*/ 211330 w 10269730"/>
                <a:gd name="connsiteY33" fmla="*/ 9731 h 4812489"/>
                <a:gd name="connsiteX0" fmla="*/ 211330 w 10269730"/>
                <a:gd name="connsiteY0" fmla="*/ 9731 h 4812489"/>
                <a:gd name="connsiteX1" fmla="*/ 3849052 w 10269730"/>
                <a:gd name="connsiteY1" fmla="*/ 9731 h 4812489"/>
                <a:gd name="connsiteX2" fmla="*/ 5182164 w 10269730"/>
                <a:gd name="connsiteY2" fmla="*/ 0 h 4812489"/>
                <a:gd name="connsiteX3" fmla="*/ 5672708 w 10269730"/>
                <a:gd name="connsiteY3" fmla="*/ 529173 h 4812489"/>
                <a:gd name="connsiteX4" fmla="*/ 6080434 w 10269730"/>
                <a:gd name="connsiteY4" fmla="*/ 1213015 h 4812489"/>
                <a:gd name="connsiteX5" fmla="*/ 6765954 w 10269730"/>
                <a:gd name="connsiteY5" fmla="*/ 1565063 h 4812489"/>
                <a:gd name="connsiteX6" fmla="*/ 7421751 w 10269730"/>
                <a:gd name="connsiteY6" fmla="*/ 2249285 h 4812489"/>
                <a:gd name="connsiteX7" fmla="*/ 7962366 w 10269730"/>
                <a:gd name="connsiteY7" fmla="*/ 2761476 h 4812489"/>
                <a:gd name="connsiteX8" fmla="*/ 8458023 w 10269730"/>
                <a:gd name="connsiteY8" fmla="*/ 2932391 h 4812489"/>
                <a:gd name="connsiteX9" fmla="*/ 8878252 w 10269730"/>
                <a:gd name="connsiteY9" fmla="*/ 3349649 h 4812489"/>
                <a:gd name="connsiteX10" fmla="*/ 9380967 w 10269730"/>
                <a:gd name="connsiteY10" fmla="*/ 3624600 h 4812489"/>
                <a:gd name="connsiteX11" fmla="*/ 9722056 w 10269730"/>
                <a:gd name="connsiteY11" fmla="*/ 4170417 h 4812489"/>
                <a:gd name="connsiteX12" fmla="*/ 10269730 w 10269730"/>
                <a:gd name="connsiteY12" fmla="*/ 4760635 h 4812489"/>
                <a:gd name="connsiteX13" fmla="*/ 9931633 w 10269730"/>
                <a:gd name="connsiteY13" fmla="*/ 4650884 h 4812489"/>
                <a:gd name="connsiteX14" fmla="*/ 9539747 w 10269730"/>
                <a:gd name="connsiteY14" fmla="*/ 4489520 h 4812489"/>
                <a:gd name="connsiteX15" fmla="*/ 9103762 w 10269730"/>
                <a:gd name="connsiteY15" fmla="*/ 4484176 h 4812489"/>
                <a:gd name="connsiteX16" fmla="*/ 8633031 w 10269730"/>
                <a:gd name="connsiteY16" fmla="*/ 4343523 h 4812489"/>
                <a:gd name="connsiteX17" fmla="*/ 8033676 w 10269730"/>
                <a:gd name="connsiteY17" fmla="*/ 4481836 h 4812489"/>
                <a:gd name="connsiteX18" fmla="*/ 7503478 w 10269730"/>
                <a:gd name="connsiteY18" fmla="*/ 4212894 h 4812489"/>
                <a:gd name="connsiteX19" fmla="*/ 6785188 w 10269730"/>
                <a:gd name="connsiteY19" fmla="*/ 4319136 h 4812489"/>
                <a:gd name="connsiteX20" fmla="*/ 6258664 w 10269730"/>
                <a:gd name="connsiteY20" fmla="*/ 3936269 h 4812489"/>
                <a:gd name="connsiteX21" fmla="*/ 5751518 w 10269730"/>
                <a:gd name="connsiteY21" fmla="*/ 4036162 h 4812489"/>
                <a:gd name="connsiteX22" fmla="*/ 4788509 w 10269730"/>
                <a:gd name="connsiteY22" fmla="*/ 3310190 h 4812489"/>
                <a:gd name="connsiteX23" fmla="*/ 3823493 w 10269730"/>
                <a:gd name="connsiteY23" fmla="*/ 3497780 h 4812489"/>
                <a:gd name="connsiteX24" fmla="*/ 3323364 w 10269730"/>
                <a:gd name="connsiteY24" fmla="*/ 3190918 h 4812489"/>
                <a:gd name="connsiteX25" fmla="*/ 2916110 w 10269730"/>
                <a:gd name="connsiteY25" fmla="*/ 3144814 h 4812489"/>
                <a:gd name="connsiteX26" fmla="*/ 2437695 w 10269730"/>
                <a:gd name="connsiteY26" fmla="*/ 2872200 h 4812489"/>
                <a:gd name="connsiteX27" fmla="*/ 1543173 w 10269730"/>
                <a:gd name="connsiteY27" fmla="*/ 3070982 h 4812489"/>
                <a:gd name="connsiteX28" fmla="*/ 933629 w 10269730"/>
                <a:gd name="connsiteY28" fmla="*/ 2553143 h 4812489"/>
                <a:gd name="connsiteX29" fmla="*/ 541743 w 10269730"/>
                <a:gd name="connsiteY29" fmla="*/ 2629983 h 4812489"/>
                <a:gd name="connsiteX30" fmla="*/ 120848 w 10269730"/>
                <a:gd name="connsiteY30" fmla="*/ 2514391 h 4812489"/>
                <a:gd name="connsiteX31" fmla="*/ 0 w 10269730"/>
                <a:gd name="connsiteY31" fmla="*/ 2192076 h 4812489"/>
                <a:gd name="connsiteX32" fmla="*/ 90481 w 10269730"/>
                <a:gd name="connsiteY32" fmla="*/ 755888 h 4812489"/>
                <a:gd name="connsiteX33" fmla="*/ 211330 w 10269730"/>
                <a:gd name="connsiteY33" fmla="*/ 9731 h 4812489"/>
                <a:gd name="connsiteX0" fmla="*/ 211330 w 10269730"/>
                <a:gd name="connsiteY0" fmla="*/ 9731 h 4812489"/>
                <a:gd name="connsiteX1" fmla="*/ 3849052 w 10269730"/>
                <a:gd name="connsiteY1" fmla="*/ 9731 h 4812489"/>
                <a:gd name="connsiteX2" fmla="*/ 5182164 w 10269730"/>
                <a:gd name="connsiteY2" fmla="*/ 0 h 4812489"/>
                <a:gd name="connsiteX3" fmla="*/ 5672708 w 10269730"/>
                <a:gd name="connsiteY3" fmla="*/ 529173 h 4812489"/>
                <a:gd name="connsiteX4" fmla="*/ 6080434 w 10269730"/>
                <a:gd name="connsiteY4" fmla="*/ 1213015 h 4812489"/>
                <a:gd name="connsiteX5" fmla="*/ 6765954 w 10269730"/>
                <a:gd name="connsiteY5" fmla="*/ 1565063 h 4812489"/>
                <a:gd name="connsiteX6" fmla="*/ 7421751 w 10269730"/>
                <a:gd name="connsiteY6" fmla="*/ 2249285 h 4812489"/>
                <a:gd name="connsiteX7" fmla="*/ 7962366 w 10269730"/>
                <a:gd name="connsiteY7" fmla="*/ 2761476 h 4812489"/>
                <a:gd name="connsiteX8" fmla="*/ 8458023 w 10269730"/>
                <a:gd name="connsiteY8" fmla="*/ 2932391 h 4812489"/>
                <a:gd name="connsiteX9" fmla="*/ 8878252 w 10269730"/>
                <a:gd name="connsiteY9" fmla="*/ 3349649 h 4812489"/>
                <a:gd name="connsiteX10" fmla="*/ 9380967 w 10269730"/>
                <a:gd name="connsiteY10" fmla="*/ 3624600 h 4812489"/>
                <a:gd name="connsiteX11" fmla="*/ 9722056 w 10269730"/>
                <a:gd name="connsiteY11" fmla="*/ 4170417 h 4812489"/>
                <a:gd name="connsiteX12" fmla="*/ 10269730 w 10269730"/>
                <a:gd name="connsiteY12" fmla="*/ 4760635 h 4812489"/>
                <a:gd name="connsiteX13" fmla="*/ 9931633 w 10269730"/>
                <a:gd name="connsiteY13" fmla="*/ 4650884 h 4812489"/>
                <a:gd name="connsiteX14" fmla="*/ 9539747 w 10269730"/>
                <a:gd name="connsiteY14" fmla="*/ 4489520 h 4812489"/>
                <a:gd name="connsiteX15" fmla="*/ 9103762 w 10269730"/>
                <a:gd name="connsiteY15" fmla="*/ 4484176 h 4812489"/>
                <a:gd name="connsiteX16" fmla="*/ 8633031 w 10269730"/>
                <a:gd name="connsiteY16" fmla="*/ 4343523 h 4812489"/>
                <a:gd name="connsiteX17" fmla="*/ 8033676 w 10269730"/>
                <a:gd name="connsiteY17" fmla="*/ 4481836 h 4812489"/>
                <a:gd name="connsiteX18" fmla="*/ 7503478 w 10269730"/>
                <a:gd name="connsiteY18" fmla="*/ 4212894 h 4812489"/>
                <a:gd name="connsiteX19" fmla="*/ 6785188 w 10269730"/>
                <a:gd name="connsiteY19" fmla="*/ 4319136 h 4812489"/>
                <a:gd name="connsiteX20" fmla="*/ 6258664 w 10269730"/>
                <a:gd name="connsiteY20" fmla="*/ 3936269 h 4812489"/>
                <a:gd name="connsiteX21" fmla="*/ 5751518 w 10269730"/>
                <a:gd name="connsiteY21" fmla="*/ 4036162 h 4812489"/>
                <a:gd name="connsiteX22" fmla="*/ 4788509 w 10269730"/>
                <a:gd name="connsiteY22" fmla="*/ 3310190 h 4812489"/>
                <a:gd name="connsiteX23" fmla="*/ 3823493 w 10269730"/>
                <a:gd name="connsiteY23" fmla="*/ 3497780 h 4812489"/>
                <a:gd name="connsiteX24" fmla="*/ 3323364 w 10269730"/>
                <a:gd name="connsiteY24" fmla="*/ 3190918 h 4812489"/>
                <a:gd name="connsiteX25" fmla="*/ 2916110 w 10269730"/>
                <a:gd name="connsiteY25" fmla="*/ 3144814 h 4812489"/>
                <a:gd name="connsiteX26" fmla="*/ 2437695 w 10269730"/>
                <a:gd name="connsiteY26" fmla="*/ 2872200 h 4812489"/>
                <a:gd name="connsiteX27" fmla="*/ 1543173 w 10269730"/>
                <a:gd name="connsiteY27" fmla="*/ 3070982 h 4812489"/>
                <a:gd name="connsiteX28" fmla="*/ 933629 w 10269730"/>
                <a:gd name="connsiteY28" fmla="*/ 2553143 h 4812489"/>
                <a:gd name="connsiteX29" fmla="*/ 541743 w 10269730"/>
                <a:gd name="connsiteY29" fmla="*/ 2629983 h 4812489"/>
                <a:gd name="connsiteX30" fmla="*/ 120848 w 10269730"/>
                <a:gd name="connsiteY30" fmla="*/ 2514391 h 4812489"/>
                <a:gd name="connsiteX31" fmla="*/ 0 w 10269730"/>
                <a:gd name="connsiteY31" fmla="*/ 2192076 h 4812489"/>
                <a:gd name="connsiteX32" fmla="*/ 271445 w 10269730"/>
                <a:gd name="connsiteY32" fmla="*/ 806281 h 4812489"/>
                <a:gd name="connsiteX33" fmla="*/ 211330 w 10269730"/>
                <a:gd name="connsiteY33" fmla="*/ 9731 h 4812489"/>
                <a:gd name="connsiteX0" fmla="*/ 211330 w 10269730"/>
                <a:gd name="connsiteY0" fmla="*/ 9731 h 4812489"/>
                <a:gd name="connsiteX1" fmla="*/ 3849052 w 10269730"/>
                <a:gd name="connsiteY1" fmla="*/ 9731 h 4812489"/>
                <a:gd name="connsiteX2" fmla="*/ 5182164 w 10269730"/>
                <a:gd name="connsiteY2" fmla="*/ 0 h 4812489"/>
                <a:gd name="connsiteX3" fmla="*/ 5672708 w 10269730"/>
                <a:gd name="connsiteY3" fmla="*/ 529173 h 4812489"/>
                <a:gd name="connsiteX4" fmla="*/ 6080434 w 10269730"/>
                <a:gd name="connsiteY4" fmla="*/ 1213015 h 4812489"/>
                <a:gd name="connsiteX5" fmla="*/ 6765954 w 10269730"/>
                <a:gd name="connsiteY5" fmla="*/ 1565063 h 4812489"/>
                <a:gd name="connsiteX6" fmla="*/ 7421751 w 10269730"/>
                <a:gd name="connsiteY6" fmla="*/ 2249285 h 4812489"/>
                <a:gd name="connsiteX7" fmla="*/ 7962366 w 10269730"/>
                <a:gd name="connsiteY7" fmla="*/ 2761476 h 4812489"/>
                <a:gd name="connsiteX8" fmla="*/ 8458023 w 10269730"/>
                <a:gd name="connsiteY8" fmla="*/ 2932391 h 4812489"/>
                <a:gd name="connsiteX9" fmla="*/ 8878252 w 10269730"/>
                <a:gd name="connsiteY9" fmla="*/ 3349649 h 4812489"/>
                <a:gd name="connsiteX10" fmla="*/ 9380967 w 10269730"/>
                <a:gd name="connsiteY10" fmla="*/ 3624600 h 4812489"/>
                <a:gd name="connsiteX11" fmla="*/ 9722056 w 10269730"/>
                <a:gd name="connsiteY11" fmla="*/ 4170417 h 4812489"/>
                <a:gd name="connsiteX12" fmla="*/ 10269730 w 10269730"/>
                <a:gd name="connsiteY12" fmla="*/ 4760635 h 4812489"/>
                <a:gd name="connsiteX13" fmla="*/ 9931633 w 10269730"/>
                <a:gd name="connsiteY13" fmla="*/ 4650884 h 4812489"/>
                <a:gd name="connsiteX14" fmla="*/ 9539747 w 10269730"/>
                <a:gd name="connsiteY14" fmla="*/ 4489520 h 4812489"/>
                <a:gd name="connsiteX15" fmla="*/ 9103762 w 10269730"/>
                <a:gd name="connsiteY15" fmla="*/ 4484176 h 4812489"/>
                <a:gd name="connsiteX16" fmla="*/ 8633031 w 10269730"/>
                <a:gd name="connsiteY16" fmla="*/ 4343523 h 4812489"/>
                <a:gd name="connsiteX17" fmla="*/ 8033676 w 10269730"/>
                <a:gd name="connsiteY17" fmla="*/ 4481836 h 4812489"/>
                <a:gd name="connsiteX18" fmla="*/ 7503478 w 10269730"/>
                <a:gd name="connsiteY18" fmla="*/ 4212894 h 4812489"/>
                <a:gd name="connsiteX19" fmla="*/ 6785188 w 10269730"/>
                <a:gd name="connsiteY19" fmla="*/ 4319136 h 4812489"/>
                <a:gd name="connsiteX20" fmla="*/ 6258664 w 10269730"/>
                <a:gd name="connsiteY20" fmla="*/ 3936269 h 4812489"/>
                <a:gd name="connsiteX21" fmla="*/ 5751518 w 10269730"/>
                <a:gd name="connsiteY21" fmla="*/ 4036162 h 4812489"/>
                <a:gd name="connsiteX22" fmla="*/ 4788509 w 10269730"/>
                <a:gd name="connsiteY22" fmla="*/ 3310190 h 4812489"/>
                <a:gd name="connsiteX23" fmla="*/ 3823493 w 10269730"/>
                <a:gd name="connsiteY23" fmla="*/ 3497780 h 4812489"/>
                <a:gd name="connsiteX24" fmla="*/ 3323364 w 10269730"/>
                <a:gd name="connsiteY24" fmla="*/ 3190918 h 4812489"/>
                <a:gd name="connsiteX25" fmla="*/ 2916110 w 10269730"/>
                <a:gd name="connsiteY25" fmla="*/ 3144814 h 4812489"/>
                <a:gd name="connsiteX26" fmla="*/ 2437695 w 10269730"/>
                <a:gd name="connsiteY26" fmla="*/ 2872200 h 4812489"/>
                <a:gd name="connsiteX27" fmla="*/ 1543173 w 10269730"/>
                <a:gd name="connsiteY27" fmla="*/ 3070982 h 4812489"/>
                <a:gd name="connsiteX28" fmla="*/ 933629 w 10269730"/>
                <a:gd name="connsiteY28" fmla="*/ 2553143 h 4812489"/>
                <a:gd name="connsiteX29" fmla="*/ 541743 w 10269730"/>
                <a:gd name="connsiteY29" fmla="*/ 2629983 h 4812489"/>
                <a:gd name="connsiteX30" fmla="*/ 120848 w 10269730"/>
                <a:gd name="connsiteY30" fmla="*/ 2514391 h 4812489"/>
                <a:gd name="connsiteX31" fmla="*/ 0 w 10269730"/>
                <a:gd name="connsiteY31" fmla="*/ 2192076 h 4812489"/>
                <a:gd name="connsiteX32" fmla="*/ 135722 w 10269730"/>
                <a:gd name="connsiteY32" fmla="*/ 730693 h 4812489"/>
                <a:gd name="connsiteX33" fmla="*/ 211330 w 10269730"/>
                <a:gd name="connsiteY33" fmla="*/ 9731 h 4812489"/>
                <a:gd name="connsiteX0" fmla="*/ 211330 w 10269730"/>
                <a:gd name="connsiteY0" fmla="*/ 9731 h 4812489"/>
                <a:gd name="connsiteX1" fmla="*/ 3849052 w 10269730"/>
                <a:gd name="connsiteY1" fmla="*/ 9731 h 4812489"/>
                <a:gd name="connsiteX2" fmla="*/ 5182164 w 10269730"/>
                <a:gd name="connsiteY2" fmla="*/ 0 h 4812489"/>
                <a:gd name="connsiteX3" fmla="*/ 5672708 w 10269730"/>
                <a:gd name="connsiteY3" fmla="*/ 529173 h 4812489"/>
                <a:gd name="connsiteX4" fmla="*/ 6080434 w 10269730"/>
                <a:gd name="connsiteY4" fmla="*/ 1213015 h 4812489"/>
                <a:gd name="connsiteX5" fmla="*/ 6765954 w 10269730"/>
                <a:gd name="connsiteY5" fmla="*/ 1565063 h 4812489"/>
                <a:gd name="connsiteX6" fmla="*/ 7421751 w 10269730"/>
                <a:gd name="connsiteY6" fmla="*/ 2249285 h 4812489"/>
                <a:gd name="connsiteX7" fmla="*/ 7962366 w 10269730"/>
                <a:gd name="connsiteY7" fmla="*/ 2761476 h 4812489"/>
                <a:gd name="connsiteX8" fmla="*/ 8458023 w 10269730"/>
                <a:gd name="connsiteY8" fmla="*/ 2932391 h 4812489"/>
                <a:gd name="connsiteX9" fmla="*/ 8878252 w 10269730"/>
                <a:gd name="connsiteY9" fmla="*/ 3349649 h 4812489"/>
                <a:gd name="connsiteX10" fmla="*/ 9380967 w 10269730"/>
                <a:gd name="connsiteY10" fmla="*/ 3624600 h 4812489"/>
                <a:gd name="connsiteX11" fmla="*/ 9722056 w 10269730"/>
                <a:gd name="connsiteY11" fmla="*/ 4170417 h 4812489"/>
                <a:gd name="connsiteX12" fmla="*/ 10269730 w 10269730"/>
                <a:gd name="connsiteY12" fmla="*/ 4760635 h 4812489"/>
                <a:gd name="connsiteX13" fmla="*/ 9931633 w 10269730"/>
                <a:gd name="connsiteY13" fmla="*/ 4650884 h 4812489"/>
                <a:gd name="connsiteX14" fmla="*/ 9539747 w 10269730"/>
                <a:gd name="connsiteY14" fmla="*/ 4489520 h 4812489"/>
                <a:gd name="connsiteX15" fmla="*/ 9103762 w 10269730"/>
                <a:gd name="connsiteY15" fmla="*/ 4484176 h 4812489"/>
                <a:gd name="connsiteX16" fmla="*/ 8633031 w 10269730"/>
                <a:gd name="connsiteY16" fmla="*/ 4343523 h 4812489"/>
                <a:gd name="connsiteX17" fmla="*/ 8033676 w 10269730"/>
                <a:gd name="connsiteY17" fmla="*/ 4481836 h 4812489"/>
                <a:gd name="connsiteX18" fmla="*/ 7503478 w 10269730"/>
                <a:gd name="connsiteY18" fmla="*/ 4212894 h 4812489"/>
                <a:gd name="connsiteX19" fmla="*/ 6785188 w 10269730"/>
                <a:gd name="connsiteY19" fmla="*/ 4319136 h 4812489"/>
                <a:gd name="connsiteX20" fmla="*/ 6258664 w 10269730"/>
                <a:gd name="connsiteY20" fmla="*/ 3936269 h 4812489"/>
                <a:gd name="connsiteX21" fmla="*/ 5751518 w 10269730"/>
                <a:gd name="connsiteY21" fmla="*/ 4036162 h 4812489"/>
                <a:gd name="connsiteX22" fmla="*/ 4788509 w 10269730"/>
                <a:gd name="connsiteY22" fmla="*/ 3310190 h 4812489"/>
                <a:gd name="connsiteX23" fmla="*/ 3823493 w 10269730"/>
                <a:gd name="connsiteY23" fmla="*/ 3497780 h 4812489"/>
                <a:gd name="connsiteX24" fmla="*/ 3323364 w 10269730"/>
                <a:gd name="connsiteY24" fmla="*/ 3190918 h 4812489"/>
                <a:gd name="connsiteX25" fmla="*/ 2916110 w 10269730"/>
                <a:gd name="connsiteY25" fmla="*/ 3144814 h 4812489"/>
                <a:gd name="connsiteX26" fmla="*/ 2437695 w 10269730"/>
                <a:gd name="connsiteY26" fmla="*/ 2872200 h 4812489"/>
                <a:gd name="connsiteX27" fmla="*/ 1543173 w 10269730"/>
                <a:gd name="connsiteY27" fmla="*/ 3070982 h 4812489"/>
                <a:gd name="connsiteX28" fmla="*/ 933629 w 10269730"/>
                <a:gd name="connsiteY28" fmla="*/ 2553143 h 4812489"/>
                <a:gd name="connsiteX29" fmla="*/ 541743 w 10269730"/>
                <a:gd name="connsiteY29" fmla="*/ 2629983 h 4812489"/>
                <a:gd name="connsiteX30" fmla="*/ 120848 w 10269730"/>
                <a:gd name="connsiteY30" fmla="*/ 2514391 h 4812489"/>
                <a:gd name="connsiteX31" fmla="*/ 0 w 10269730"/>
                <a:gd name="connsiteY31" fmla="*/ 2192076 h 4812489"/>
                <a:gd name="connsiteX32" fmla="*/ 135722 w 10269730"/>
                <a:gd name="connsiteY32" fmla="*/ 730693 h 4812489"/>
                <a:gd name="connsiteX33" fmla="*/ 211330 w 10269730"/>
                <a:gd name="connsiteY33" fmla="*/ 9731 h 4812489"/>
                <a:gd name="connsiteX0" fmla="*/ 211330 w 10269730"/>
                <a:gd name="connsiteY0" fmla="*/ 9731 h 4812489"/>
                <a:gd name="connsiteX1" fmla="*/ 3849052 w 10269730"/>
                <a:gd name="connsiteY1" fmla="*/ 9731 h 4812489"/>
                <a:gd name="connsiteX2" fmla="*/ 5182164 w 10269730"/>
                <a:gd name="connsiteY2" fmla="*/ 0 h 4812489"/>
                <a:gd name="connsiteX3" fmla="*/ 5672708 w 10269730"/>
                <a:gd name="connsiteY3" fmla="*/ 529173 h 4812489"/>
                <a:gd name="connsiteX4" fmla="*/ 6080434 w 10269730"/>
                <a:gd name="connsiteY4" fmla="*/ 1213015 h 4812489"/>
                <a:gd name="connsiteX5" fmla="*/ 6765954 w 10269730"/>
                <a:gd name="connsiteY5" fmla="*/ 1565063 h 4812489"/>
                <a:gd name="connsiteX6" fmla="*/ 7421751 w 10269730"/>
                <a:gd name="connsiteY6" fmla="*/ 2249285 h 4812489"/>
                <a:gd name="connsiteX7" fmla="*/ 7962366 w 10269730"/>
                <a:gd name="connsiteY7" fmla="*/ 2761476 h 4812489"/>
                <a:gd name="connsiteX8" fmla="*/ 8458023 w 10269730"/>
                <a:gd name="connsiteY8" fmla="*/ 2932391 h 4812489"/>
                <a:gd name="connsiteX9" fmla="*/ 8878252 w 10269730"/>
                <a:gd name="connsiteY9" fmla="*/ 3349649 h 4812489"/>
                <a:gd name="connsiteX10" fmla="*/ 9380967 w 10269730"/>
                <a:gd name="connsiteY10" fmla="*/ 3624600 h 4812489"/>
                <a:gd name="connsiteX11" fmla="*/ 9722056 w 10269730"/>
                <a:gd name="connsiteY11" fmla="*/ 4170417 h 4812489"/>
                <a:gd name="connsiteX12" fmla="*/ 10269730 w 10269730"/>
                <a:gd name="connsiteY12" fmla="*/ 4760635 h 4812489"/>
                <a:gd name="connsiteX13" fmla="*/ 9931633 w 10269730"/>
                <a:gd name="connsiteY13" fmla="*/ 4650884 h 4812489"/>
                <a:gd name="connsiteX14" fmla="*/ 9539747 w 10269730"/>
                <a:gd name="connsiteY14" fmla="*/ 4489520 h 4812489"/>
                <a:gd name="connsiteX15" fmla="*/ 9103762 w 10269730"/>
                <a:gd name="connsiteY15" fmla="*/ 4484176 h 4812489"/>
                <a:gd name="connsiteX16" fmla="*/ 8633031 w 10269730"/>
                <a:gd name="connsiteY16" fmla="*/ 4343523 h 4812489"/>
                <a:gd name="connsiteX17" fmla="*/ 8033676 w 10269730"/>
                <a:gd name="connsiteY17" fmla="*/ 4481836 h 4812489"/>
                <a:gd name="connsiteX18" fmla="*/ 7503478 w 10269730"/>
                <a:gd name="connsiteY18" fmla="*/ 4212894 h 4812489"/>
                <a:gd name="connsiteX19" fmla="*/ 6785188 w 10269730"/>
                <a:gd name="connsiteY19" fmla="*/ 4319136 h 4812489"/>
                <a:gd name="connsiteX20" fmla="*/ 6258664 w 10269730"/>
                <a:gd name="connsiteY20" fmla="*/ 3936269 h 4812489"/>
                <a:gd name="connsiteX21" fmla="*/ 5751518 w 10269730"/>
                <a:gd name="connsiteY21" fmla="*/ 4036162 h 4812489"/>
                <a:gd name="connsiteX22" fmla="*/ 4788509 w 10269730"/>
                <a:gd name="connsiteY22" fmla="*/ 3310190 h 4812489"/>
                <a:gd name="connsiteX23" fmla="*/ 3823493 w 10269730"/>
                <a:gd name="connsiteY23" fmla="*/ 3497780 h 4812489"/>
                <a:gd name="connsiteX24" fmla="*/ 3323364 w 10269730"/>
                <a:gd name="connsiteY24" fmla="*/ 3190918 h 4812489"/>
                <a:gd name="connsiteX25" fmla="*/ 2916110 w 10269730"/>
                <a:gd name="connsiteY25" fmla="*/ 3144814 h 4812489"/>
                <a:gd name="connsiteX26" fmla="*/ 2437695 w 10269730"/>
                <a:gd name="connsiteY26" fmla="*/ 2872200 h 4812489"/>
                <a:gd name="connsiteX27" fmla="*/ 1543173 w 10269730"/>
                <a:gd name="connsiteY27" fmla="*/ 3070982 h 4812489"/>
                <a:gd name="connsiteX28" fmla="*/ 933629 w 10269730"/>
                <a:gd name="connsiteY28" fmla="*/ 2553143 h 4812489"/>
                <a:gd name="connsiteX29" fmla="*/ 541743 w 10269730"/>
                <a:gd name="connsiteY29" fmla="*/ 2629983 h 4812489"/>
                <a:gd name="connsiteX30" fmla="*/ 120848 w 10269730"/>
                <a:gd name="connsiteY30" fmla="*/ 2514391 h 4812489"/>
                <a:gd name="connsiteX31" fmla="*/ 0 w 10269730"/>
                <a:gd name="connsiteY31" fmla="*/ 2192076 h 4812489"/>
                <a:gd name="connsiteX32" fmla="*/ 135722 w 10269730"/>
                <a:gd name="connsiteY32" fmla="*/ 730693 h 4812489"/>
                <a:gd name="connsiteX33" fmla="*/ 211330 w 10269730"/>
                <a:gd name="connsiteY33" fmla="*/ 9731 h 4812489"/>
                <a:gd name="connsiteX0" fmla="*/ 211330 w 10269730"/>
                <a:gd name="connsiteY0" fmla="*/ 9731 h 4812489"/>
                <a:gd name="connsiteX1" fmla="*/ 3849052 w 10269730"/>
                <a:gd name="connsiteY1" fmla="*/ 9731 h 4812489"/>
                <a:gd name="connsiteX2" fmla="*/ 5182164 w 10269730"/>
                <a:gd name="connsiteY2" fmla="*/ 0 h 4812489"/>
                <a:gd name="connsiteX3" fmla="*/ 5672708 w 10269730"/>
                <a:gd name="connsiteY3" fmla="*/ 529173 h 4812489"/>
                <a:gd name="connsiteX4" fmla="*/ 6080434 w 10269730"/>
                <a:gd name="connsiteY4" fmla="*/ 1213015 h 4812489"/>
                <a:gd name="connsiteX5" fmla="*/ 6765954 w 10269730"/>
                <a:gd name="connsiteY5" fmla="*/ 1565063 h 4812489"/>
                <a:gd name="connsiteX6" fmla="*/ 7421751 w 10269730"/>
                <a:gd name="connsiteY6" fmla="*/ 2249285 h 4812489"/>
                <a:gd name="connsiteX7" fmla="*/ 7962366 w 10269730"/>
                <a:gd name="connsiteY7" fmla="*/ 2761476 h 4812489"/>
                <a:gd name="connsiteX8" fmla="*/ 8458023 w 10269730"/>
                <a:gd name="connsiteY8" fmla="*/ 2932391 h 4812489"/>
                <a:gd name="connsiteX9" fmla="*/ 8878252 w 10269730"/>
                <a:gd name="connsiteY9" fmla="*/ 3349649 h 4812489"/>
                <a:gd name="connsiteX10" fmla="*/ 9380967 w 10269730"/>
                <a:gd name="connsiteY10" fmla="*/ 3624600 h 4812489"/>
                <a:gd name="connsiteX11" fmla="*/ 9722056 w 10269730"/>
                <a:gd name="connsiteY11" fmla="*/ 4170417 h 4812489"/>
                <a:gd name="connsiteX12" fmla="*/ 10269730 w 10269730"/>
                <a:gd name="connsiteY12" fmla="*/ 4760635 h 4812489"/>
                <a:gd name="connsiteX13" fmla="*/ 9931633 w 10269730"/>
                <a:gd name="connsiteY13" fmla="*/ 4650884 h 4812489"/>
                <a:gd name="connsiteX14" fmla="*/ 9539747 w 10269730"/>
                <a:gd name="connsiteY14" fmla="*/ 4489520 h 4812489"/>
                <a:gd name="connsiteX15" fmla="*/ 9103762 w 10269730"/>
                <a:gd name="connsiteY15" fmla="*/ 4484176 h 4812489"/>
                <a:gd name="connsiteX16" fmla="*/ 8633031 w 10269730"/>
                <a:gd name="connsiteY16" fmla="*/ 4343523 h 4812489"/>
                <a:gd name="connsiteX17" fmla="*/ 8033676 w 10269730"/>
                <a:gd name="connsiteY17" fmla="*/ 4481836 h 4812489"/>
                <a:gd name="connsiteX18" fmla="*/ 7503478 w 10269730"/>
                <a:gd name="connsiteY18" fmla="*/ 4212894 h 4812489"/>
                <a:gd name="connsiteX19" fmla="*/ 6785188 w 10269730"/>
                <a:gd name="connsiteY19" fmla="*/ 4319136 h 4812489"/>
                <a:gd name="connsiteX20" fmla="*/ 6258664 w 10269730"/>
                <a:gd name="connsiteY20" fmla="*/ 3936269 h 4812489"/>
                <a:gd name="connsiteX21" fmla="*/ 5751518 w 10269730"/>
                <a:gd name="connsiteY21" fmla="*/ 4036162 h 4812489"/>
                <a:gd name="connsiteX22" fmla="*/ 4788509 w 10269730"/>
                <a:gd name="connsiteY22" fmla="*/ 3310190 h 4812489"/>
                <a:gd name="connsiteX23" fmla="*/ 3823493 w 10269730"/>
                <a:gd name="connsiteY23" fmla="*/ 3497780 h 4812489"/>
                <a:gd name="connsiteX24" fmla="*/ 3323364 w 10269730"/>
                <a:gd name="connsiteY24" fmla="*/ 3190918 h 4812489"/>
                <a:gd name="connsiteX25" fmla="*/ 2916110 w 10269730"/>
                <a:gd name="connsiteY25" fmla="*/ 3144814 h 4812489"/>
                <a:gd name="connsiteX26" fmla="*/ 2437695 w 10269730"/>
                <a:gd name="connsiteY26" fmla="*/ 2872200 h 4812489"/>
                <a:gd name="connsiteX27" fmla="*/ 1543173 w 10269730"/>
                <a:gd name="connsiteY27" fmla="*/ 3070982 h 4812489"/>
                <a:gd name="connsiteX28" fmla="*/ 933629 w 10269730"/>
                <a:gd name="connsiteY28" fmla="*/ 2553143 h 4812489"/>
                <a:gd name="connsiteX29" fmla="*/ 541743 w 10269730"/>
                <a:gd name="connsiteY29" fmla="*/ 2629983 h 4812489"/>
                <a:gd name="connsiteX30" fmla="*/ 369674 w 10269730"/>
                <a:gd name="connsiteY30" fmla="*/ 2539588 h 4812489"/>
                <a:gd name="connsiteX31" fmla="*/ 0 w 10269730"/>
                <a:gd name="connsiteY31" fmla="*/ 2192076 h 4812489"/>
                <a:gd name="connsiteX32" fmla="*/ 135722 w 10269730"/>
                <a:gd name="connsiteY32" fmla="*/ 730693 h 4812489"/>
                <a:gd name="connsiteX33" fmla="*/ 211330 w 10269730"/>
                <a:gd name="connsiteY33" fmla="*/ 9731 h 4812489"/>
                <a:gd name="connsiteX0" fmla="*/ 211330 w 10269730"/>
                <a:gd name="connsiteY0" fmla="*/ 9731 h 4812489"/>
                <a:gd name="connsiteX1" fmla="*/ 3849052 w 10269730"/>
                <a:gd name="connsiteY1" fmla="*/ 9731 h 4812489"/>
                <a:gd name="connsiteX2" fmla="*/ 5182164 w 10269730"/>
                <a:gd name="connsiteY2" fmla="*/ 0 h 4812489"/>
                <a:gd name="connsiteX3" fmla="*/ 5672708 w 10269730"/>
                <a:gd name="connsiteY3" fmla="*/ 529173 h 4812489"/>
                <a:gd name="connsiteX4" fmla="*/ 6080434 w 10269730"/>
                <a:gd name="connsiteY4" fmla="*/ 1213015 h 4812489"/>
                <a:gd name="connsiteX5" fmla="*/ 6765954 w 10269730"/>
                <a:gd name="connsiteY5" fmla="*/ 1565063 h 4812489"/>
                <a:gd name="connsiteX6" fmla="*/ 7421751 w 10269730"/>
                <a:gd name="connsiteY6" fmla="*/ 2249285 h 4812489"/>
                <a:gd name="connsiteX7" fmla="*/ 7962366 w 10269730"/>
                <a:gd name="connsiteY7" fmla="*/ 2761476 h 4812489"/>
                <a:gd name="connsiteX8" fmla="*/ 8458023 w 10269730"/>
                <a:gd name="connsiteY8" fmla="*/ 2932391 h 4812489"/>
                <a:gd name="connsiteX9" fmla="*/ 8878252 w 10269730"/>
                <a:gd name="connsiteY9" fmla="*/ 3349649 h 4812489"/>
                <a:gd name="connsiteX10" fmla="*/ 9380967 w 10269730"/>
                <a:gd name="connsiteY10" fmla="*/ 3624600 h 4812489"/>
                <a:gd name="connsiteX11" fmla="*/ 9722056 w 10269730"/>
                <a:gd name="connsiteY11" fmla="*/ 4170417 h 4812489"/>
                <a:gd name="connsiteX12" fmla="*/ 10269730 w 10269730"/>
                <a:gd name="connsiteY12" fmla="*/ 4760635 h 4812489"/>
                <a:gd name="connsiteX13" fmla="*/ 9931633 w 10269730"/>
                <a:gd name="connsiteY13" fmla="*/ 4650884 h 4812489"/>
                <a:gd name="connsiteX14" fmla="*/ 9539747 w 10269730"/>
                <a:gd name="connsiteY14" fmla="*/ 4489520 h 4812489"/>
                <a:gd name="connsiteX15" fmla="*/ 9103762 w 10269730"/>
                <a:gd name="connsiteY15" fmla="*/ 4484176 h 4812489"/>
                <a:gd name="connsiteX16" fmla="*/ 8633031 w 10269730"/>
                <a:gd name="connsiteY16" fmla="*/ 4343523 h 4812489"/>
                <a:gd name="connsiteX17" fmla="*/ 8033676 w 10269730"/>
                <a:gd name="connsiteY17" fmla="*/ 4481836 h 4812489"/>
                <a:gd name="connsiteX18" fmla="*/ 7503478 w 10269730"/>
                <a:gd name="connsiteY18" fmla="*/ 4212894 h 4812489"/>
                <a:gd name="connsiteX19" fmla="*/ 6785188 w 10269730"/>
                <a:gd name="connsiteY19" fmla="*/ 4319136 h 4812489"/>
                <a:gd name="connsiteX20" fmla="*/ 6258664 w 10269730"/>
                <a:gd name="connsiteY20" fmla="*/ 3936269 h 4812489"/>
                <a:gd name="connsiteX21" fmla="*/ 5751518 w 10269730"/>
                <a:gd name="connsiteY21" fmla="*/ 4036162 h 4812489"/>
                <a:gd name="connsiteX22" fmla="*/ 4788509 w 10269730"/>
                <a:gd name="connsiteY22" fmla="*/ 3310190 h 4812489"/>
                <a:gd name="connsiteX23" fmla="*/ 3823493 w 10269730"/>
                <a:gd name="connsiteY23" fmla="*/ 3497780 h 4812489"/>
                <a:gd name="connsiteX24" fmla="*/ 3323364 w 10269730"/>
                <a:gd name="connsiteY24" fmla="*/ 3190918 h 4812489"/>
                <a:gd name="connsiteX25" fmla="*/ 2916110 w 10269730"/>
                <a:gd name="connsiteY25" fmla="*/ 3144814 h 4812489"/>
                <a:gd name="connsiteX26" fmla="*/ 2437695 w 10269730"/>
                <a:gd name="connsiteY26" fmla="*/ 2872200 h 4812489"/>
                <a:gd name="connsiteX27" fmla="*/ 1543173 w 10269730"/>
                <a:gd name="connsiteY27" fmla="*/ 3070982 h 4812489"/>
                <a:gd name="connsiteX28" fmla="*/ 933629 w 10269730"/>
                <a:gd name="connsiteY28" fmla="*/ 2553143 h 4812489"/>
                <a:gd name="connsiteX29" fmla="*/ 541743 w 10269730"/>
                <a:gd name="connsiteY29" fmla="*/ 2629983 h 4812489"/>
                <a:gd name="connsiteX30" fmla="*/ 312094 w 10269730"/>
                <a:gd name="connsiteY30" fmla="*/ 2619758 h 4812489"/>
                <a:gd name="connsiteX31" fmla="*/ 0 w 10269730"/>
                <a:gd name="connsiteY31" fmla="*/ 2192076 h 4812489"/>
                <a:gd name="connsiteX32" fmla="*/ 135722 w 10269730"/>
                <a:gd name="connsiteY32" fmla="*/ 730693 h 4812489"/>
                <a:gd name="connsiteX33" fmla="*/ 211330 w 10269730"/>
                <a:gd name="connsiteY33" fmla="*/ 9731 h 4812489"/>
                <a:gd name="connsiteX0" fmla="*/ 211330 w 10269730"/>
                <a:gd name="connsiteY0" fmla="*/ 9731 h 4812489"/>
                <a:gd name="connsiteX1" fmla="*/ 3849052 w 10269730"/>
                <a:gd name="connsiteY1" fmla="*/ 9731 h 4812489"/>
                <a:gd name="connsiteX2" fmla="*/ 5182164 w 10269730"/>
                <a:gd name="connsiteY2" fmla="*/ 0 h 4812489"/>
                <a:gd name="connsiteX3" fmla="*/ 5672708 w 10269730"/>
                <a:gd name="connsiteY3" fmla="*/ 529173 h 4812489"/>
                <a:gd name="connsiteX4" fmla="*/ 6080434 w 10269730"/>
                <a:gd name="connsiteY4" fmla="*/ 1213015 h 4812489"/>
                <a:gd name="connsiteX5" fmla="*/ 6765954 w 10269730"/>
                <a:gd name="connsiteY5" fmla="*/ 1565063 h 4812489"/>
                <a:gd name="connsiteX6" fmla="*/ 7421751 w 10269730"/>
                <a:gd name="connsiteY6" fmla="*/ 2249285 h 4812489"/>
                <a:gd name="connsiteX7" fmla="*/ 7962366 w 10269730"/>
                <a:gd name="connsiteY7" fmla="*/ 2761476 h 4812489"/>
                <a:gd name="connsiteX8" fmla="*/ 8458023 w 10269730"/>
                <a:gd name="connsiteY8" fmla="*/ 2932391 h 4812489"/>
                <a:gd name="connsiteX9" fmla="*/ 8878252 w 10269730"/>
                <a:gd name="connsiteY9" fmla="*/ 3349649 h 4812489"/>
                <a:gd name="connsiteX10" fmla="*/ 9380967 w 10269730"/>
                <a:gd name="connsiteY10" fmla="*/ 3624600 h 4812489"/>
                <a:gd name="connsiteX11" fmla="*/ 9722056 w 10269730"/>
                <a:gd name="connsiteY11" fmla="*/ 4170417 h 4812489"/>
                <a:gd name="connsiteX12" fmla="*/ 10269730 w 10269730"/>
                <a:gd name="connsiteY12" fmla="*/ 4760635 h 4812489"/>
                <a:gd name="connsiteX13" fmla="*/ 9931633 w 10269730"/>
                <a:gd name="connsiteY13" fmla="*/ 4650884 h 4812489"/>
                <a:gd name="connsiteX14" fmla="*/ 9539747 w 10269730"/>
                <a:gd name="connsiteY14" fmla="*/ 4489520 h 4812489"/>
                <a:gd name="connsiteX15" fmla="*/ 9103762 w 10269730"/>
                <a:gd name="connsiteY15" fmla="*/ 4484176 h 4812489"/>
                <a:gd name="connsiteX16" fmla="*/ 8633031 w 10269730"/>
                <a:gd name="connsiteY16" fmla="*/ 4343523 h 4812489"/>
                <a:gd name="connsiteX17" fmla="*/ 8033676 w 10269730"/>
                <a:gd name="connsiteY17" fmla="*/ 4481836 h 4812489"/>
                <a:gd name="connsiteX18" fmla="*/ 7503478 w 10269730"/>
                <a:gd name="connsiteY18" fmla="*/ 4212894 h 4812489"/>
                <a:gd name="connsiteX19" fmla="*/ 6785188 w 10269730"/>
                <a:gd name="connsiteY19" fmla="*/ 4319136 h 4812489"/>
                <a:gd name="connsiteX20" fmla="*/ 6258664 w 10269730"/>
                <a:gd name="connsiteY20" fmla="*/ 3936269 h 4812489"/>
                <a:gd name="connsiteX21" fmla="*/ 5751518 w 10269730"/>
                <a:gd name="connsiteY21" fmla="*/ 4036162 h 4812489"/>
                <a:gd name="connsiteX22" fmla="*/ 4788509 w 10269730"/>
                <a:gd name="connsiteY22" fmla="*/ 3310190 h 4812489"/>
                <a:gd name="connsiteX23" fmla="*/ 3823493 w 10269730"/>
                <a:gd name="connsiteY23" fmla="*/ 3497780 h 4812489"/>
                <a:gd name="connsiteX24" fmla="*/ 3323364 w 10269730"/>
                <a:gd name="connsiteY24" fmla="*/ 3190918 h 4812489"/>
                <a:gd name="connsiteX25" fmla="*/ 2916110 w 10269730"/>
                <a:gd name="connsiteY25" fmla="*/ 3144814 h 4812489"/>
                <a:gd name="connsiteX26" fmla="*/ 2437695 w 10269730"/>
                <a:gd name="connsiteY26" fmla="*/ 2872200 h 4812489"/>
                <a:gd name="connsiteX27" fmla="*/ 1543173 w 10269730"/>
                <a:gd name="connsiteY27" fmla="*/ 3070982 h 4812489"/>
                <a:gd name="connsiteX28" fmla="*/ 933629 w 10269730"/>
                <a:gd name="connsiteY28" fmla="*/ 2553143 h 4812489"/>
                <a:gd name="connsiteX29" fmla="*/ 541743 w 10269730"/>
                <a:gd name="connsiteY29" fmla="*/ 2629983 h 4812489"/>
                <a:gd name="connsiteX30" fmla="*/ 297700 w 10269730"/>
                <a:gd name="connsiteY30" fmla="*/ 2475452 h 4812489"/>
                <a:gd name="connsiteX31" fmla="*/ 0 w 10269730"/>
                <a:gd name="connsiteY31" fmla="*/ 2192076 h 4812489"/>
                <a:gd name="connsiteX32" fmla="*/ 135722 w 10269730"/>
                <a:gd name="connsiteY32" fmla="*/ 730693 h 4812489"/>
                <a:gd name="connsiteX33" fmla="*/ 211330 w 10269730"/>
                <a:gd name="connsiteY33" fmla="*/ 9731 h 4812489"/>
                <a:gd name="connsiteX0" fmla="*/ 211330 w 10269730"/>
                <a:gd name="connsiteY0" fmla="*/ 9731 h 4812489"/>
                <a:gd name="connsiteX1" fmla="*/ 3849052 w 10269730"/>
                <a:gd name="connsiteY1" fmla="*/ 9731 h 4812489"/>
                <a:gd name="connsiteX2" fmla="*/ 5182164 w 10269730"/>
                <a:gd name="connsiteY2" fmla="*/ 0 h 4812489"/>
                <a:gd name="connsiteX3" fmla="*/ 5672708 w 10269730"/>
                <a:gd name="connsiteY3" fmla="*/ 529173 h 4812489"/>
                <a:gd name="connsiteX4" fmla="*/ 6080434 w 10269730"/>
                <a:gd name="connsiteY4" fmla="*/ 1213015 h 4812489"/>
                <a:gd name="connsiteX5" fmla="*/ 6765954 w 10269730"/>
                <a:gd name="connsiteY5" fmla="*/ 1565063 h 4812489"/>
                <a:gd name="connsiteX6" fmla="*/ 7421751 w 10269730"/>
                <a:gd name="connsiteY6" fmla="*/ 2249285 h 4812489"/>
                <a:gd name="connsiteX7" fmla="*/ 7962366 w 10269730"/>
                <a:gd name="connsiteY7" fmla="*/ 2761476 h 4812489"/>
                <a:gd name="connsiteX8" fmla="*/ 8458023 w 10269730"/>
                <a:gd name="connsiteY8" fmla="*/ 2932391 h 4812489"/>
                <a:gd name="connsiteX9" fmla="*/ 8878252 w 10269730"/>
                <a:gd name="connsiteY9" fmla="*/ 3349649 h 4812489"/>
                <a:gd name="connsiteX10" fmla="*/ 9380967 w 10269730"/>
                <a:gd name="connsiteY10" fmla="*/ 3624600 h 4812489"/>
                <a:gd name="connsiteX11" fmla="*/ 9722056 w 10269730"/>
                <a:gd name="connsiteY11" fmla="*/ 4170417 h 4812489"/>
                <a:gd name="connsiteX12" fmla="*/ 10269730 w 10269730"/>
                <a:gd name="connsiteY12" fmla="*/ 4760635 h 4812489"/>
                <a:gd name="connsiteX13" fmla="*/ 9931633 w 10269730"/>
                <a:gd name="connsiteY13" fmla="*/ 4650884 h 4812489"/>
                <a:gd name="connsiteX14" fmla="*/ 9539747 w 10269730"/>
                <a:gd name="connsiteY14" fmla="*/ 4489520 h 4812489"/>
                <a:gd name="connsiteX15" fmla="*/ 9103762 w 10269730"/>
                <a:gd name="connsiteY15" fmla="*/ 4484176 h 4812489"/>
                <a:gd name="connsiteX16" fmla="*/ 8633031 w 10269730"/>
                <a:gd name="connsiteY16" fmla="*/ 4343523 h 4812489"/>
                <a:gd name="connsiteX17" fmla="*/ 8033676 w 10269730"/>
                <a:gd name="connsiteY17" fmla="*/ 4481836 h 4812489"/>
                <a:gd name="connsiteX18" fmla="*/ 7503478 w 10269730"/>
                <a:gd name="connsiteY18" fmla="*/ 4212894 h 4812489"/>
                <a:gd name="connsiteX19" fmla="*/ 6785188 w 10269730"/>
                <a:gd name="connsiteY19" fmla="*/ 4319136 h 4812489"/>
                <a:gd name="connsiteX20" fmla="*/ 6258664 w 10269730"/>
                <a:gd name="connsiteY20" fmla="*/ 3936269 h 4812489"/>
                <a:gd name="connsiteX21" fmla="*/ 5751518 w 10269730"/>
                <a:gd name="connsiteY21" fmla="*/ 4036162 h 4812489"/>
                <a:gd name="connsiteX22" fmla="*/ 4788509 w 10269730"/>
                <a:gd name="connsiteY22" fmla="*/ 3310190 h 4812489"/>
                <a:gd name="connsiteX23" fmla="*/ 3823493 w 10269730"/>
                <a:gd name="connsiteY23" fmla="*/ 3497780 h 4812489"/>
                <a:gd name="connsiteX24" fmla="*/ 3323364 w 10269730"/>
                <a:gd name="connsiteY24" fmla="*/ 3190918 h 4812489"/>
                <a:gd name="connsiteX25" fmla="*/ 2916110 w 10269730"/>
                <a:gd name="connsiteY25" fmla="*/ 3144814 h 4812489"/>
                <a:gd name="connsiteX26" fmla="*/ 2437695 w 10269730"/>
                <a:gd name="connsiteY26" fmla="*/ 2872200 h 4812489"/>
                <a:gd name="connsiteX27" fmla="*/ 1543173 w 10269730"/>
                <a:gd name="connsiteY27" fmla="*/ 3070982 h 4812489"/>
                <a:gd name="connsiteX28" fmla="*/ 933629 w 10269730"/>
                <a:gd name="connsiteY28" fmla="*/ 2553143 h 4812489"/>
                <a:gd name="connsiteX29" fmla="*/ 541743 w 10269730"/>
                <a:gd name="connsiteY29" fmla="*/ 2629983 h 4812489"/>
                <a:gd name="connsiteX30" fmla="*/ 398464 w 10269730"/>
                <a:gd name="connsiteY30" fmla="*/ 2347181 h 4812489"/>
                <a:gd name="connsiteX31" fmla="*/ 0 w 10269730"/>
                <a:gd name="connsiteY31" fmla="*/ 2192076 h 4812489"/>
                <a:gd name="connsiteX32" fmla="*/ 135722 w 10269730"/>
                <a:gd name="connsiteY32" fmla="*/ 730693 h 4812489"/>
                <a:gd name="connsiteX33" fmla="*/ 211330 w 10269730"/>
                <a:gd name="connsiteY33" fmla="*/ 9731 h 4812489"/>
                <a:gd name="connsiteX0" fmla="*/ 211330 w 10269730"/>
                <a:gd name="connsiteY0" fmla="*/ 9731 h 4812489"/>
                <a:gd name="connsiteX1" fmla="*/ 3849052 w 10269730"/>
                <a:gd name="connsiteY1" fmla="*/ 9731 h 4812489"/>
                <a:gd name="connsiteX2" fmla="*/ 5182164 w 10269730"/>
                <a:gd name="connsiteY2" fmla="*/ 0 h 4812489"/>
                <a:gd name="connsiteX3" fmla="*/ 5672708 w 10269730"/>
                <a:gd name="connsiteY3" fmla="*/ 529173 h 4812489"/>
                <a:gd name="connsiteX4" fmla="*/ 6080434 w 10269730"/>
                <a:gd name="connsiteY4" fmla="*/ 1213015 h 4812489"/>
                <a:gd name="connsiteX5" fmla="*/ 6765954 w 10269730"/>
                <a:gd name="connsiteY5" fmla="*/ 1565063 h 4812489"/>
                <a:gd name="connsiteX6" fmla="*/ 7421751 w 10269730"/>
                <a:gd name="connsiteY6" fmla="*/ 2249285 h 4812489"/>
                <a:gd name="connsiteX7" fmla="*/ 7962366 w 10269730"/>
                <a:gd name="connsiteY7" fmla="*/ 2761476 h 4812489"/>
                <a:gd name="connsiteX8" fmla="*/ 8458023 w 10269730"/>
                <a:gd name="connsiteY8" fmla="*/ 2932391 h 4812489"/>
                <a:gd name="connsiteX9" fmla="*/ 8878252 w 10269730"/>
                <a:gd name="connsiteY9" fmla="*/ 3349649 h 4812489"/>
                <a:gd name="connsiteX10" fmla="*/ 9380967 w 10269730"/>
                <a:gd name="connsiteY10" fmla="*/ 3624600 h 4812489"/>
                <a:gd name="connsiteX11" fmla="*/ 9722056 w 10269730"/>
                <a:gd name="connsiteY11" fmla="*/ 4170417 h 4812489"/>
                <a:gd name="connsiteX12" fmla="*/ 10269730 w 10269730"/>
                <a:gd name="connsiteY12" fmla="*/ 4760635 h 4812489"/>
                <a:gd name="connsiteX13" fmla="*/ 9931633 w 10269730"/>
                <a:gd name="connsiteY13" fmla="*/ 4650884 h 4812489"/>
                <a:gd name="connsiteX14" fmla="*/ 9539747 w 10269730"/>
                <a:gd name="connsiteY14" fmla="*/ 4489520 h 4812489"/>
                <a:gd name="connsiteX15" fmla="*/ 9103762 w 10269730"/>
                <a:gd name="connsiteY15" fmla="*/ 4484176 h 4812489"/>
                <a:gd name="connsiteX16" fmla="*/ 8633031 w 10269730"/>
                <a:gd name="connsiteY16" fmla="*/ 4343523 h 4812489"/>
                <a:gd name="connsiteX17" fmla="*/ 8033676 w 10269730"/>
                <a:gd name="connsiteY17" fmla="*/ 4481836 h 4812489"/>
                <a:gd name="connsiteX18" fmla="*/ 7503478 w 10269730"/>
                <a:gd name="connsiteY18" fmla="*/ 4212894 h 4812489"/>
                <a:gd name="connsiteX19" fmla="*/ 6785188 w 10269730"/>
                <a:gd name="connsiteY19" fmla="*/ 4319136 h 4812489"/>
                <a:gd name="connsiteX20" fmla="*/ 6258664 w 10269730"/>
                <a:gd name="connsiteY20" fmla="*/ 3936269 h 4812489"/>
                <a:gd name="connsiteX21" fmla="*/ 5751518 w 10269730"/>
                <a:gd name="connsiteY21" fmla="*/ 4036162 h 4812489"/>
                <a:gd name="connsiteX22" fmla="*/ 4788509 w 10269730"/>
                <a:gd name="connsiteY22" fmla="*/ 3310190 h 4812489"/>
                <a:gd name="connsiteX23" fmla="*/ 3823493 w 10269730"/>
                <a:gd name="connsiteY23" fmla="*/ 3497780 h 4812489"/>
                <a:gd name="connsiteX24" fmla="*/ 3323364 w 10269730"/>
                <a:gd name="connsiteY24" fmla="*/ 3190918 h 4812489"/>
                <a:gd name="connsiteX25" fmla="*/ 2916110 w 10269730"/>
                <a:gd name="connsiteY25" fmla="*/ 3144814 h 4812489"/>
                <a:gd name="connsiteX26" fmla="*/ 2437695 w 10269730"/>
                <a:gd name="connsiteY26" fmla="*/ 2872200 h 4812489"/>
                <a:gd name="connsiteX27" fmla="*/ 1543173 w 10269730"/>
                <a:gd name="connsiteY27" fmla="*/ 3070982 h 4812489"/>
                <a:gd name="connsiteX28" fmla="*/ 933629 w 10269730"/>
                <a:gd name="connsiteY28" fmla="*/ 2553143 h 4812489"/>
                <a:gd name="connsiteX29" fmla="*/ 541743 w 10269730"/>
                <a:gd name="connsiteY29" fmla="*/ 2629983 h 4812489"/>
                <a:gd name="connsiteX30" fmla="*/ 283305 w 10269730"/>
                <a:gd name="connsiteY30" fmla="*/ 2475453 h 4812489"/>
                <a:gd name="connsiteX31" fmla="*/ 0 w 10269730"/>
                <a:gd name="connsiteY31" fmla="*/ 2192076 h 4812489"/>
                <a:gd name="connsiteX32" fmla="*/ 135722 w 10269730"/>
                <a:gd name="connsiteY32" fmla="*/ 730693 h 4812489"/>
                <a:gd name="connsiteX33" fmla="*/ 211330 w 10269730"/>
                <a:gd name="connsiteY33" fmla="*/ 9731 h 4812489"/>
                <a:gd name="connsiteX0" fmla="*/ 211330 w 10269730"/>
                <a:gd name="connsiteY0" fmla="*/ 9731 h 4812489"/>
                <a:gd name="connsiteX1" fmla="*/ 3849052 w 10269730"/>
                <a:gd name="connsiteY1" fmla="*/ 9731 h 4812489"/>
                <a:gd name="connsiteX2" fmla="*/ 5182164 w 10269730"/>
                <a:gd name="connsiteY2" fmla="*/ 0 h 4812489"/>
                <a:gd name="connsiteX3" fmla="*/ 5672708 w 10269730"/>
                <a:gd name="connsiteY3" fmla="*/ 529173 h 4812489"/>
                <a:gd name="connsiteX4" fmla="*/ 6080434 w 10269730"/>
                <a:gd name="connsiteY4" fmla="*/ 1213015 h 4812489"/>
                <a:gd name="connsiteX5" fmla="*/ 6765954 w 10269730"/>
                <a:gd name="connsiteY5" fmla="*/ 1565063 h 4812489"/>
                <a:gd name="connsiteX6" fmla="*/ 7421751 w 10269730"/>
                <a:gd name="connsiteY6" fmla="*/ 2249285 h 4812489"/>
                <a:gd name="connsiteX7" fmla="*/ 7962366 w 10269730"/>
                <a:gd name="connsiteY7" fmla="*/ 2761476 h 4812489"/>
                <a:gd name="connsiteX8" fmla="*/ 8458023 w 10269730"/>
                <a:gd name="connsiteY8" fmla="*/ 2932391 h 4812489"/>
                <a:gd name="connsiteX9" fmla="*/ 8878252 w 10269730"/>
                <a:gd name="connsiteY9" fmla="*/ 3349649 h 4812489"/>
                <a:gd name="connsiteX10" fmla="*/ 9380967 w 10269730"/>
                <a:gd name="connsiteY10" fmla="*/ 3624600 h 4812489"/>
                <a:gd name="connsiteX11" fmla="*/ 9722056 w 10269730"/>
                <a:gd name="connsiteY11" fmla="*/ 4170417 h 4812489"/>
                <a:gd name="connsiteX12" fmla="*/ 10269730 w 10269730"/>
                <a:gd name="connsiteY12" fmla="*/ 4760635 h 4812489"/>
                <a:gd name="connsiteX13" fmla="*/ 9931633 w 10269730"/>
                <a:gd name="connsiteY13" fmla="*/ 4650884 h 4812489"/>
                <a:gd name="connsiteX14" fmla="*/ 9539747 w 10269730"/>
                <a:gd name="connsiteY14" fmla="*/ 4489520 h 4812489"/>
                <a:gd name="connsiteX15" fmla="*/ 9103762 w 10269730"/>
                <a:gd name="connsiteY15" fmla="*/ 4484176 h 4812489"/>
                <a:gd name="connsiteX16" fmla="*/ 8633031 w 10269730"/>
                <a:gd name="connsiteY16" fmla="*/ 4343523 h 4812489"/>
                <a:gd name="connsiteX17" fmla="*/ 8033676 w 10269730"/>
                <a:gd name="connsiteY17" fmla="*/ 4481836 h 4812489"/>
                <a:gd name="connsiteX18" fmla="*/ 7503478 w 10269730"/>
                <a:gd name="connsiteY18" fmla="*/ 4212894 h 4812489"/>
                <a:gd name="connsiteX19" fmla="*/ 6785188 w 10269730"/>
                <a:gd name="connsiteY19" fmla="*/ 4319136 h 4812489"/>
                <a:gd name="connsiteX20" fmla="*/ 6258664 w 10269730"/>
                <a:gd name="connsiteY20" fmla="*/ 3936269 h 4812489"/>
                <a:gd name="connsiteX21" fmla="*/ 5751518 w 10269730"/>
                <a:gd name="connsiteY21" fmla="*/ 4036162 h 4812489"/>
                <a:gd name="connsiteX22" fmla="*/ 4788509 w 10269730"/>
                <a:gd name="connsiteY22" fmla="*/ 3310190 h 4812489"/>
                <a:gd name="connsiteX23" fmla="*/ 3823493 w 10269730"/>
                <a:gd name="connsiteY23" fmla="*/ 3497780 h 4812489"/>
                <a:gd name="connsiteX24" fmla="*/ 3323364 w 10269730"/>
                <a:gd name="connsiteY24" fmla="*/ 3190918 h 4812489"/>
                <a:gd name="connsiteX25" fmla="*/ 2916110 w 10269730"/>
                <a:gd name="connsiteY25" fmla="*/ 3144814 h 4812489"/>
                <a:gd name="connsiteX26" fmla="*/ 2437695 w 10269730"/>
                <a:gd name="connsiteY26" fmla="*/ 2872200 h 4812489"/>
                <a:gd name="connsiteX27" fmla="*/ 1543173 w 10269730"/>
                <a:gd name="connsiteY27" fmla="*/ 3070982 h 4812489"/>
                <a:gd name="connsiteX28" fmla="*/ 933629 w 10269730"/>
                <a:gd name="connsiteY28" fmla="*/ 2553143 h 4812489"/>
                <a:gd name="connsiteX29" fmla="*/ 541743 w 10269730"/>
                <a:gd name="connsiteY29" fmla="*/ 2629983 h 4812489"/>
                <a:gd name="connsiteX30" fmla="*/ 283305 w 10269730"/>
                <a:gd name="connsiteY30" fmla="*/ 2475453 h 4812489"/>
                <a:gd name="connsiteX31" fmla="*/ 0 w 10269730"/>
                <a:gd name="connsiteY31" fmla="*/ 2192076 h 4812489"/>
                <a:gd name="connsiteX32" fmla="*/ 135722 w 10269730"/>
                <a:gd name="connsiteY32" fmla="*/ 730693 h 4812489"/>
                <a:gd name="connsiteX33" fmla="*/ 211330 w 10269730"/>
                <a:gd name="connsiteY33" fmla="*/ 9731 h 4812489"/>
                <a:gd name="connsiteX0" fmla="*/ 238707 w 10297107"/>
                <a:gd name="connsiteY0" fmla="*/ 9731 h 4812489"/>
                <a:gd name="connsiteX1" fmla="*/ 3876429 w 10297107"/>
                <a:gd name="connsiteY1" fmla="*/ 9731 h 4812489"/>
                <a:gd name="connsiteX2" fmla="*/ 5209541 w 10297107"/>
                <a:gd name="connsiteY2" fmla="*/ 0 h 4812489"/>
                <a:gd name="connsiteX3" fmla="*/ 5700085 w 10297107"/>
                <a:gd name="connsiteY3" fmla="*/ 529173 h 4812489"/>
                <a:gd name="connsiteX4" fmla="*/ 6107811 w 10297107"/>
                <a:gd name="connsiteY4" fmla="*/ 1213015 h 4812489"/>
                <a:gd name="connsiteX5" fmla="*/ 6793331 w 10297107"/>
                <a:gd name="connsiteY5" fmla="*/ 1565063 h 4812489"/>
                <a:gd name="connsiteX6" fmla="*/ 7449128 w 10297107"/>
                <a:gd name="connsiteY6" fmla="*/ 2249285 h 4812489"/>
                <a:gd name="connsiteX7" fmla="*/ 7989743 w 10297107"/>
                <a:gd name="connsiteY7" fmla="*/ 2761476 h 4812489"/>
                <a:gd name="connsiteX8" fmla="*/ 8485400 w 10297107"/>
                <a:gd name="connsiteY8" fmla="*/ 2932391 h 4812489"/>
                <a:gd name="connsiteX9" fmla="*/ 8905629 w 10297107"/>
                <a:gd name="connsiteY9" fmla="*/ 3349649 h 4812489"/>
                <a:gd name="connsiteX10" fmla="*/ 9408344 w 10297107"/>
                <a:gd name="connsiteY10" fmla="*/ 3624600 h 4812489"/>
                <a:gd name="connsiteX11" fmla="*/ 9749433 w 10297107"/>
                <a:gd name="connsiteY11" fmla="*/ 4170417 h 4812489"/>
                <a:gd name="connsiteX12" fmla="*/ 10297107 w 10297107"/>
                <a:gd name="connsiteY12" fmla="*/ 4760635 h 4812489"/>
                <a:gd name="connsiteX13" fmla="*/ 9959010 w 10297107"/>
                <a:gd name="connsiteY13" fmla="*/ 4650884 h 4812489"/>
                <a:gd name="connsiteX14" fmla="*/ 9567124 w 10297107"/>
                <a:gd name="connsiteY14" fmla="*/ 4489520 h 4812489"/>
                <a:gd name="connsiteX15" fmla="*/ 9131139 w 10297107"/>
                <a:gd name="connsiteY15" fmla="*/ 4484176 h 4812489"/>
                <a:gd name="connsiteX16" fmla="*/ 8660408 w 10297107"/>
                <a:gd name="connsiteY16" fmla="*/ 4343523 h 4812489"/>
                <a:gd name="connsiteX17" fmla="*/ 8061053 w 10297107"/>
                <a:gd name="connsiteY17" fmla="*/ 4481836 h 4812489"/>
                <a:gd name="connsiteX18" fmla="*/ 7530855 w 10297107"/>
                <a:gd name="connsiteY18" fmla="*/ 4212894 h 4812489"/>
                <a:gd name="connsiteX19" fmla="*/ 6812565 w 10297107"/>
                <a:gd name="connsiteY19" fmla="*/ 4319136 h 4812489"/>
                <a:gd name="connsiteX20" fmla="*/ 6286041 w 10297107"/>
                <a:gd name="connsiteY20" fmla="*/ 3936269 h 4812489"/>
                <a:gd name="connsiteX21" fmla="*/ 5778895 w 10297107"/>
                <a:gd name="connsiteY21" fmla="*/ 4036162 h 4812489"/>
                <a:gd name="connsiteX22" fmla="*/ 4815886 w 10297107"/>
                <a:gd name="connsiteY22" fmla="*/ 3310190 h 4812489"/>
                <a:gd name="connsiteX23" fmla="*/ 3850870 w 10297107"/>
                <a:gd name="connsiteY23" fmla="*/ 3497780 h 4812489"/>
                <a:gd name="connsiteX24" fmla="*/ 3350741 w 10297107"/>
                <a:gd name="connsiteY24" fmla="*/ 3190918 h 4812489"/>
                <a:gd name="connsiteX25" fmla="*/ 2943487 w 10297107"/>
                <a:gd name="connsiteY25" fmla="*/ 3144814 h 4812489"/>
                <a:gd name="connsiteX26" fmla="*/ 2465072 w 10297107"/>
                <a:gd name="connsiteY26" fmla="*/ 2872200 h 4812489"/>
                <a:gd name="connsiteX27" fmla="*/ 1570550 w 10297107"/>
                <a:gd name="connsiteY27" fmla="*/ 3070982 h 4812489"/>
                <a:gd name="connsiteX28" fmla="*/ 961006 w 10297107"/>
                <a:gd name="connsiteY28" fmla="*/ 2553143 h 4812489"/>
                <a:gd name="connsiteX29" fmla="*/ 569120 w 10297107"/>
                <a:gd name="connsiteY29" fmla="*/ 2629983 h 4812489"/>
                <a:gd name="connsiteX30" fmla="*/ 310682 w 10297107"/>
                <a:gd name="connsiteY30" fmla="*/ 2475453 h 4812489"/>
                <a:gd name="connsiteX31" fmla="*/ 27377 w 10297107"/>
                <a:gd name="connsiteY31" fmla="*/ 2192076 h 4812489"/>
                <a:gd name="connsiteX32" fmla="*/ 163099 w 10297107"/>
                <a:gd name="connsiteY32" fmla="*/ 730693 h 4812489"/>
                <a:gd name="connsiteX33" fmla="*/ 238707 w 10297107"/>
                <a:gd name="connsiteY33" fmla="*/ 9731 h 4812489"/>
                <a:gd name="connsiteX0" fmla="*/ 238707 w 10297107"/>
                <a:gd name="connsiteY0" fmla="*/ 9731 h 4812489"/>
                <a:gd name="connsiteX1" fmla="*/ 3876429 w 10297107"/>
                <a:gd name="connsiteY1" fmla="*/ 9731 h 4812489"/>
                <a:gd name="connsiteX2" fmla="*/ 5209541 w 10297107"/>
                <a:gd name="connsiteY2" fmla="*/ 0 h 4812489"/>
                <a:gd name="connsiteX3" fmla="*/ 5700085 w 10297107"/>
                <a:gd name="connsiteY3" fmla="*/ 529173 h 4812489"/>
                <a:gd name="connsiteX4" fmla="*/ 6107811 w 10297107"/>
                <a:gd name="connsiteY4" fmla="*/ 1213015 h 4812489"/>
                <a:gd name="connsiteX5" fmla="*/ 6793331 w 10297107"/>
                <a:gd name="connsiteY5" fmla="*/ 1565063 h 4812489"/>
                <a:gd name="connsiteX6" fmla="*/ 7449128 w 10297107"/>
                <a:gd name="connsiteY6" fmla="*/ 2249285 h 4812489"/>
                <a:gd name="connsiteX7" fmla="*/ 7989743 w 10297107"/>
                <a:gd name="connsiteY7" fmla="*/ 2761476 h 4812489"/>
                <a:gd name="connsiteX8" fmla="*/ 8485400 w 10297107"/>
                <a:gd name="connsiteY8" fmla="*/ 2932391 h 4812489"/>
                <a:gd name="connsiteX9" fmla="*/ 8905629 w 10297107"/>
                <a:gd name="connsiteY9" fmla="*/ 3349649 h 4812489"/>
                <a:gd name="connsiteX10" fmla="*/ 9408344 w 10297107"/>
                <a:gd name="connsiteY10" fmla="*/ 3624600 h 4812489"/>
                <a:gd name="connsiteX11" fmla="*/ 9749433 w 10297107"/>
                <a:gd name="connsiteY11" fmla="*/ 4170417 h 4812489"/>
                <a:gd name="connsiteX12" fmla="*/ 10297107 w 10297107"/>
                <a:gd name="connsiteY12" fmla="*/ 4760635 h 4812489"/>
                <a:gd name="connsiteX13" fmla="*/ 9959010 w 10297107"/>
                <a:gd name="connsiteY13" fmla="*/ 4650884 h 4812489"/>
                <a:gd name="connsiteX14" fmla="*/ 9567124 w 10297107"/>
                <a:gd name="connsiteY14" fmla="*/ 4489520 h 4812489"/>
                <a:gd name="connsiteX15" fmla="*/ 9131139 w 10297107"/>
                <a:gd name="connsiteY15" fmla="*/ 4484176 h 4812489"/>
                <a:gd name="connsiteX16" fmla="*/ 8660408 w 10297107"/>
                <a:gd name="connsiteY16" fmla="*/ 4343523 h 4812489"/>
                <a:gd name="connsiteX17" fmla="*/ 8061053 w 10297107"/>
                <a:gd name="connsiteY17" fmla="*/ 4481836 h 4812489"/>
                <a:gd name="connsiteX18" fmla="*/ 7530855 w 10297107"/>
                <a:gd name="connsiteY18" fmla="*/ 4212894 h 4812489"/>
                <a:gd name="connsiteX19" fmla="*/ 6812565 w 10297107"/>
                <a:gd name="connsiteY19" fmla="*/ 4319136 h 4812489"/>
                <a:gd name="connsiteX20" fmla="*/ 6286041 w 10297107"/>
                <a:gd name="connsiteY20" fmla="*/ 3936269 h 4812489"/>
                <a:gd name="connsiteX21" fmla="*/ 5778895 w 10297107"/>
                <a:gd name="connsiteY21" fmla="*/ 4036162 h 4812489"/>
                <a:gd name="connsiteX22" fmla="*/ 4815886 w 10297107"/>
                <a:gd name="connsiteY22" fmla="*/ 3310190 h 4812489"/>
                <a:gd name="connsiteX23" fmla="*/ 3850870 w 10297107"/>
                <a:gd name="connsiteY23" fmla="*/ 3497780 h 4812489"/>
                <a:gd name="connsiteX24" fmla="*/ 3350741 w 10297107"/>
                <a:gd name="connsiteY24" fmla="*/ 3190918 h 4812489"/>
                <a:gd name="connsiteX25" fmla="*/ 2943487 w 10297107"/>
                <a:gd name="connsiteY25" fmla="*/ 3144814 h 4812489"/>
                <a:gd name="connsiteX26" fmla="*/ 2465072 w 10297107"/>
                <a:gd name="connsiteY26" fmla="*/ 2872200 h 4812489"/>
                <a:gd name="connsiteX27" fmla="*/ 1570550 w 10297107"/>
                <a:gd name="connsiteY27" fmla="*/ 3070982 h 4812489"/>
                <a:gd name="connsiteX28" fmla="*/ 961006 w 10297107"/>
                <a:gd name="connsiteY28" fmla="*/ 2553143 h 4812489"/>
                <a:gd name="connsiteX29" fmla="*/ 569120 w 10297107"/>
                <a:gd name="connsiteY29" fmla="*/ 2629983 h 4812489"/>
                <a:gd name="connsiteX30" fmla="*/ 310682 w 10297107"/>
                <a:gd name="connsiteY30" fmla="*/ 2475453 h 4812489"/>
                <a:gd name="connsiteX31" fmla="*/ 27377 w 10297107"/>
                <a:gd name="connsiteY31" fmla="*/ 2192076 h 4812489"/>
                <a:gd name="connsiteX32" fmla="*/ 105520 w 10297107"/>
                <a:gd name="connsiteY32" fmla="*/ 714658 h 4812489"/>
                <a:gd name="connsiteX33" fmla="*/ 238707 w 10297107"/>
                <a:gd name="connsiteY33" fmla="*/ 9731 h 4812489"/>
                <a:gd name="connsiteX0" fmla="*/ 238707 w 10297107"/>
                <a:gd name="connsiteY0" fmla="*/ 9731 h 4812489"/>
                <a:gd name="connsiteX1" fmla="*/ 3876429 w 10297107"/>
                <a:gd name="connsiteY1" fmla="*/ 9731 h 4812489"/>
                <a:gd name="connsiteX2" fmla="*/ 5209541 w 10297107"/>
                <a:gd name="connsiteY2" fmla="*/ 0 h 4812489"/>
                <a:gd name="connsiteX3" fmla="*/ 5700085 w 10297107"/>
                <a:gd name="connsiteY3" fmla="*/ 529173 h 4812489"/>
                <a:gd name="connsiteX4" fmla="*/ 6107811 w 10297107"/>
                <a:gd name="connsiteY4" fmla="*/ 1213015 h 4812489"/>
                <a:gd name="connsiteX5" fmla="*/ 6793331 w 10297107"/>
                <a:gd name="connsiteY5" fmla="*/ 1565063 h 4812489"/>
                <a:gd name="connsiteX6" fmla="*/ 7449128 w 10297107"/>
                <a:gd name="connsiteY6" fmla="*/ 2249285 h 4812489"/>
                <a:gd name="connsiteX7" fmla="*/ 7989743 w 10297107"/>
                <a:gd name="connsiteY7" fmla="*/ 2761476 h 4812489"/>
                <a:gd name="connsiteX8" fmla="*/ 8485400 w 10297107"/>
                <a:gd name="connsiteY8" fmla="*/ 2932391 h 4812489"/>
                <a:gd name="connsiteX9" fmla="*/ 8905629 w 10297107"/>
                <a:gd name="connsiteY9" fmla="*/ 3349649 h 4812489"/>
                <a:gd name="connsiteX10" fmla="*/ 9408344 w 10297107"/>
                <a:gd name="connsiteY10" fmla="*/ 3624600 h 4812489"/>
                <a:gd name="connsiteX11" fmla="*/ 9749433 w 10297107"/>
                <a:gd name="connsiteY11" fmla="*/ 4170417 h 4812489"/>
                <a:gd name="connsiteX12" fmla="*/ 10297107 w 10297107"/>
                <a:gd name="connsiteY12" fmla="*/ 4760635 h 4812489"/>
                <a:gd name="connsiteX13" fmla="*/ 9959010 w 10297107"/>
                <a:gd name="connsiteY13" fmla="*/ 4650884 h 4812489"/>
                <a:gd name="connsiteX14" fmla="*/ 9567124 w 10297107"/>
                <a:gd name="connsiteY14" fmla="*/ 4489520 h 4812489"/>
                <a:gd name="connsiteX15" fmla="*/ 9131139 w 10297107"/>
                <a:gd name="connsiteY15" fmla="*/ 4484176 h 4812489"/>
                <a:gd name="connsiteX16" fmla="*/ 8660408 w 10297107"/>
                <a:gd name="connsiteY16" fmla="*/ 4343523 h 4812489"/>
                <a:gd name="connsiteX17" fmla="*/ 8061053 w 10297107"/>
                <a:gd name="connsiteY17" fmla="*/ 4481836 h 4812489"/>
                <a:gd name="connsiteX18" fmla="*/ 7530855 w 10297107"/>
                <a:gd name="connsiteY18" fmla="*/ 4212894 h 4812489"/>
                <a:gd name="connsiteX19" fmla="*/ 6812565 w 10297107"/>
                <a:gd name="connsiteY19" fmla="*/ 4319136 h 4812489"/>
                <a:gd name="connsiteX20" fmla="*/ 6286041 w 10297107"/>
                <a:gd name="connsiteY20" fmla="*/ 3936269 h 4812489"/>
                <a:gd name="connsiteX21" fmla="*/ 5778895 w 10297107"/>
                <a:gd name="connsiteY21" fmla="*/ 4036162 h 4812489"/>
                <a:gd name="connsiteX22" fmla="*/ 4815886 w 10297107"/>
                <a:gd name="connsiteY22" fmla="*/ 3310190 h 4812489"/>
                <a:gd name="connsiteX23" fmla="*/ 3850870 w 10297107"/>
                <a:gd name="connsiteY23" fmla="*/ 3497780 h 4812489"/>
                <a:gd name="connsiteX24" fmla="*/ 3350741 w 10297107"/>
                <a:gd name="connsiteY24" fmla="*/ 3190918 h 4812489"/>
                <a:gd name="connsiteX25" fmla="*/ 2943487 w 10297107"/>
                <a:gd name="connsiteY25" fmla="*/ 3144814 h 4812489"/>
                <a:gd name="connsiteX26" fmla="*/ 2465072 w 10297107"/>
                <a:gd name="connsiteY26" fmla="*/ 2872200 h 4812489"/>
                <a:gd name="connsiteX27" fmla="*/ 1570550 w 10297107"/>
                <a:gd name="connsiteY27" fmla="*/ 3070982 h 4812489"/>
                <a:gd name="connsiteX28" fmla="*/ 961006 w 10297107"/>
                <a:gd name="connsiteY28" fmla="*/ 2553143 h 4812489"/>
                <a:gd name="connsiteX29" fmla="*/ 569120 w 10297107"/>
                <a:gd name="connsiteY29" fmla="*/ 2629983 h 4812489"/>
                <a:gd name="connsiteX30" fmla="*/ 310682 w 10297107"/>
                <a:gd name="connsiteY30" fmla="*/ 2475453 h 4812489"/>
                <a:gd name="connsiteX31" fmla="*/ 27377 w 10297107"/>
                <a:gd name="connsiteY31" fmla="*/ 2192076 h 4812489"/>
                <a:gd name="connsiteX32" fmla="*/ 105520 w 10297107"/>
                <a:gd name="connsiteY32" fmla="*/ 714658 h 4812489"/>
                <a:gd name="connsiteX33" fmla="*/ 238707 w 10297107"/>
                <a:gd name="connsiteY33" fmla="*/ 9731 h 4812489"/>
                <a:gd name="connsiteX0" fmla="*/ 238707 w 10297107"/>
                <a:gd name="connsiteY0" fmla="*/ 9731 h 4812489"/>
                <a:gd name="connsiteX1" fmla="*/ 3876429 w 10297107"/>
                <a:gd name="connsiteY1" fmla="*/ 9731 h 4812489"/>
                <a:gd name="connsiteX2" fmla="*/ 5209541 w 10297107"/>
                <a:gd name="connsiteY2" fmla="*/ 0 h 4812489"/>
                <a:gd name="connsiteX3" fmla="*/ 5700085 w 10297107"/>
                <a:gd name="connsiteY3" fmla="*/ 529173 h 4812489"/>
                <a:gd name="connsiteX4" fmla="*/ 6107811 w 10297107"/>
                <a:gd name="connsiteY4" fmla="*/ 1213015 h 4812489"/>
                <a:gd name="connsiteX5" fmla="*/ 6793331 w 10297107"/>
                <a:gd name="connsiteY5" fmla="*/ 1565063 h 4812489"/>
                <a:gd name="connsiteX6" fmla="*/ 7449128 w 10297107"/>
                <a:gd name="connsiteY6" fmla="*/ 2249285 h 4812489"/>
                <a:gd name="connsiteX7" fmla="*/ 7989743 w 10297107"/>
                <a:gd name="connsiteY7" fmla="*/ 2761476 h 4812489"/>
                <a:gd name="connsiteX8" fmla="*/ 8485400 w 10297107"/>
                <a:gd name="connsiteY8" fmla="*/ 2932391 h 4812489"/>
                <a:gd name="connsiteX9" fmla="*/ 8905629 w 10297107"/>
                <a:gd name="connsiteY9" fmla="*/ 3349649 h 4812489"/>
                <a:gd name="connsiteX10" fmla="*/ 9408344 w 10297107"/>
                <a:gd name="connsiteY10" fmla="*/ 3624600 h 4812489"/>
                <a:gd name="connsiteX11" fmla="*/ 9749433 w 10297107"/>
                <a:gd name="connsiteY11" fmla="*/ 4170417 h 4812489"/>
                <a:gd name="connsiteX12" fmla="*/ 10297107 w 10297107"/>
                <a:gd name="connsiteY12" fmla="*/ 4760635 h 4812489"/>
                <a:gd name="connsiteX13" fmla="*/ 9959010 w 10297107"/>
                <a:gd name="connsiteY13" fmla="*/ 4650884 h 4812489"/>
                <a:gd name="connsiteX14" fmla="*/ 9567124 w 10297107"/>
                <a:gd name="connsiteY14" fmla="*/ 4489520 h 4812489"/>
                <a:gd name="connsiteX15" fmla="*/ 9131139 w 10297107"/>
                <a:gd name="connsiteY15" fmla="*/ 4484176 h 4812489"/>
                <a:gd name="connsiteX16" fmla="*/ 8660408 w 10297107"/>
                <a:gd name="connsiteY16" fmla="*/ 4343523 h 4812489"/>
                <a:gd name="connsiteX17" fmla="*/ 8061053 w 10297107"/>
                <a:gd name="connsiteY17" fmla="*/ 4481836 h 4812489"/>
                <a:gd name="connsiteX18" fmla="*/ 7530855 w 10297107"/>
                <a:gd name="connsiteY18" fmla="*/ 4212894 h 4812489"/>
                <a:gd name="connsiteX19" fmla="*/ 6812565 w 10297107"/>
                <a:gd name="connsiteY19" fmla="*/ 4319136 h 4812489"/>
                <a:gd name="connsiteX20" fmla="*/ 6286041 w 10297107"/>
                <a:gd name="connsiteY20" fmla="*/ 3936269 h 4812489"/>
                <a:gd name="connsiteX21" fmla="*/ 5778895 w 10297107"/>
                <a:gd name="connsiteY21" fmla="*/ 4036162 h 4812489"/>
                <a:gd name="connsiteX22" fmla="*/ 4815886 w 10297107"/>
                <a:gd name="connsiteY22" fmla="*/ 3310190 h 4812489"/>
                <a:gd name="connsiteX23" fmla="*/ 3850870 w 10297107"/>
                <a:gd name="connsiteY23" fmla="*/ 3497780 h 4812489"/>
                <a:gd name="connsiteX24" fmla="*/ 3350741 w 10297107"/>
                <a:gd name="connsiteY24" fmla="*/ 3190918 h 4812489"/>
                <a:gd name="connsiteX25" fmla="*/ 2943487 w 10297107"/>
                <a:gd name="connsiteY25" fmla="*/ 3144814 h 4812489"/>
                <a:gd name="connsiteX26" fmla="*/ 2465072 w 10297107"/>
                <a:gd name="connsiteY26" fmla="*/ 2872200 h 4812489"/>
                <a:gd name="connsiteX27" fmla="*/ 1570550 w 10297107"/>
                <a:gd name="connsiteY27" fmla="*/ 3070982 h 4812489"/>
                <a:gd name="connsiteX28" fmla="*/ 961006 w 10297107"/>
                <a:gd name="connsiteY28" fmla="*/ 2553143 h 4812489"/>
                <a:gd name="connsiteX29" fmla="*/ 569120 w 10297107"/>
                <a:gd name="connsiteY29" fmla="*/ 2629983 h 4812489"/>
                <a:gd name="connsiteX30" fmla="*/ 310682 w 10297107"/>
                <a:gd name="connsiteY30" fmla="*/ 2475453 h 4812489"/>
                <a:gd name="connsiteX31" fmla="*/ 27377 w 10297107"/>
                <a:gd name="connsiteY31" fmla="*/ 2192076 h 4812489"/>
                <a:gd name="connsiteX32" fmla="*/ 105520 w 10297107"/>
                <a:gd name="connsiteY32" fmla="*/ 714658 h 4812489"/>
                <a:gd name="connsiteX33" fmla="*/ 238707 w 10297107"/>
                <a:gd name="connsiteY33" fmla="*/ 9731 h 4812489"/>
                <a:gd name="connsiteX0" fmla="*/ 224311 w 10297107"/>
                <a:gd name="connsiteY0" fmla="*/ 0 h 4818792"/>
                <a:gd name="connsiteX1" fmla="*/ 3876429 w 10297107"/>
                <a:gd name="connsiteY1" fmla="*/ 16034 h 4818792"/>
                <a:gd name="connsiteX2" fmla="*/ 5209541 w 10297107"/>
                <a:gd name="connsiteY2" fmla="*/ 6303 h 4818792"/>
                <a:gd name="connsiteX3" fmla="*/ 5700085 w 10297107"/>
                <a:gd name="connsiteY3" fmla="*/ 535476 h 4818792"/>
                <a:gd name="connsiteX4" fmla="*/ 6107811 w 10297107"/>
                <a:gd name="connsiteY4" fmla="*/ 1219318 h 4818792"/>
                <a:gd name="connsiteX5" fmla="*/ 6793331 w 10297107"/>
                <a:gd name="connsiteY5" fmla="*/ 1571366 h 4818792"/>
                <a:gd name="connsiteX6" fmla="*/ 7449128 w 10297107"/>
                <a:gd name="connsiteY6" fmla="*/ 2255588 h 4818792"/>
                <a:gd name="connsiteX7" fmla="*/ 7989743 w 10297107"/>
                <a:gd name="connsiteY7" fmla="*/ 2767779 h 4818792"/>
                <a:gd name="connsiteX8" fmla="*/ 8485400 w 10297107"/>
                <a:gd name="connsiteY8" fmla="*/ 2938694 h 4818792"/>
                <a:gd name="connsiteX9" fmla="*/ 8905629 w 10297107"/>
                <a:gd name="connsiteY9" fmla="*/ 3355952 h 4818792"/>
                <a:gd name="connsiteX10" fmla="*/ 9408344 w 10297107"/>
                <a:gd name="connsiteY10" fmla="*/ 3630903 h 4818792"/>
                <a:gd name="connsiteX11" fmla="*/ 9749433 w 10297107"/>
                <a:gd name="connsiteY11" fmla="*/ 4176720 h 4818792"/>
                <a:gd name="connsiteX12" fmla="*/ 10297107 w 10297107"/>
                <a:gd name="connsiteY12" fmla="*/ 4766938 h 4818792"/>
                <a:gd name="connsiteX13" fmla="*/ 9959010 w 10297107"/>
                <a:gd name="connsiteY13" fmla="*/ 4657187 h 4818792"/>
                <a:gd name="connsiteX14" fmla="*/ 9567124 w 10297107"/>
                <a:gd name="connsiteY14" fmla="*/ 4495823 h 4818792"/>
                <a:gd name="connsiteX15" fmla="*/ 9131139 w 10297107"/>
                <a:gd name="connsiteY15" fmla="*/ 4490479 h 4818792"/>
                <a:gd name="connsiteX16" fmla="*/ 8660408 w 10297107"/>
                <a:gd name="connsiteY16" fmla="*/ 4349826 h 4818792"/>
                <a:gd name="connsiteX17" fmla="*/ 8061053 w 10297107"/>
                <a:gd name="connsiteY17" fmla="*/ 4488139 h 4818792"/>
                <a:gd name="connsiteX18" fmla="*/ 7530855 w 10297107"/>
                <a:gd name="connsiteY18" fmla="*/ 4219197 h 4818792"/>
                <a:gd name="connsiteX19" fmla="*/ 6812565 w 10297107"/>
                <a:gd name="connsiteY19" fmla="*/ 4325439 h 4818792"/>
                <a:gd name="connsiteX20" fmla="*/ 6286041 w 10297107"/>
                <a:gd name="connsiteY20" fmla="*/ 3942572 h 4818792"/>
                <a:gd name="connsiteX21" fmla="*/ 5778895 w 10297107"/>
                <a:gd name="connsiteY21" fmla="*/ 4042465 h 4818792"/>
                <a:gd name="connsiteX22" fmla="*/ 4815886 w 10297107"/>
                <a:gd name="connsiteY22" fmla="*/ 3316493 h 4818792"/>
                <a:gd name="connsiteX23" fmla="*/ 3850870 w 10297107"/>
                <a:gd name="connsiteY23" fmla="*/ 3504083 h 4818792"/>
                <a:gd name="connsiteX24" fmla="*/ 3350741 w 10297107"/>
                <a:gd name="connsiteY24" fmla="*/ 3197221 h 4818792"/>
                <a:gd name="connsiteX25" fmla="*/ 2943487 w 10297107"/>
                <a:gd name="connsiteY25" fmla="*/ 3151117 h 4818792"/>
                <a:gd name="connsiteX26" fmla="*/ 2465072 w 10297107"/>
                <a:gd name="connsiteY26" fmla="*/ 2878503 h 4818792"/>
                <a:gd name="connsiteX27" fmla="*/ 1570550 w 10297107"/>
                <a:gd name="connsiteY27" fmla="*/ 3077285 h 4818792"/>
                <a:gd name="connsiteX28" fmla="*/ 961006 w 10297107"/>
                <a:gd name="connsiteY28" fmla="*/ 2559446 h 4818792"/>
                <a:gd name="connsiteX29" fmla="*/ 569120 w 10297107"/>
                <a:gd name="connsiteY29" fmla="*/ 2636286 h 4818792"/>
                <a:gd name="connsiteX30" fmla="*/ 310682 w 10297107"/>
                <a:gd name="connsiteY30" fmla="*/ 2481756 h 4818792"/>
                <a:gd name="connsiteX31" fmla="*/ 27377 w 10297107"/>
                <a:gd name="connsiteY31" fmla="*/ 2198379 h 4818792"/>
                <a:gd name="connsiteX32" fmla="*/ 105520 w 10297107"/>
                <a:gd name="connsiteY32" fmla="*/ 720961 h 4818792"/>
                <a:gd name="connsiteX33" fmla="*/ 224311 w 10297107"/>
                <a:gd name="connsiteY33" fmla="*/ 0 h 4818792"/>
                <a:gd name="connsiteX0" fmla="*/ 224311 w 10297107"/>
                <a:gd name="connsiteY0" fmla="*/ 0 h 4818792"/>
                <a:gd name="connsiteX1" fmla="*/ 3862034 w 10297107"/>
                <a:gd name="connsiteY1" fmla="*/ 16035 h 4818792"/>
                <a:gd name="connsiteX2" fmla="*/ 5209541 w 10297107"/>
                <a:gd name="connsiteY2" fmla="*/ 6303 h 4818792"/>
                <a:gd name="connsiteX3" fmla="*/ 5700085 w 10297107"/>
                <a:gd name="connsiteY3" fmla="*/ 535476 h 4818792"/>
                <a:gd name="connsiteX4" fmla="*/ 6107811 w 10297107"/>
                <a:gd name="connsiteY4" fmla="*/ 1219318 h 4818792"/>
                <a:gd name="connsiteX5" fmla="*/ 6793331 w 10297107"/>
                <a:gd name="connsiteY5" fmla="*/ 1571366 h 4818792"/>
                <a:gd name="connsiteX6" fmla="*/ 7449128 w 10297107"/>
                <a:gd name="connsiteY6" fmla="*/ 2255588 h 4818792"/>
                <a:gd name="connsiteX7" fmla="*/ 7989743 w 10297107"/>
                <a:gd name="connsiteY7" fmla="*/ 2767779 h 4818792"/>
                <a:gd name="connsiteX8" fmla="*/ 8485400 w 10297107"/>
                <a:gd name="connsiteY8" fmla="*/ 2938694 h 4818792"/>
                <a:gd name="connsiteX9" fmla="*/ 8905629 w 10297107"/>
                <a:gd name="connsiteY9" fmla="*/ 3355952 h 4818792"/>
                <a:gd name="connsiteX10" fmla="*/ 9408344 w 10297107"/>
                <a:gd name="connsiteY10" fmla="*/ 3630903 h 4818792"/>
                <a:gd name="connsiteX11" fmla="*/ 9749433 w 10297107"/>
                <a:gd name="connsiteY11" fmla="*/ 4176720 h 4818792"/>
                <a:gd name="connsiteX12" fmla="*/ 10297107 w 10297107"/>
                <a:gd name="connsiteY12" fmla="*/ 4766938 h 4818792"/>
                <a:gd name="connsiteX13" fmla="*/ 9959010 w 10297107"/>
                <a:gd name="connsiteY13" fmla="*/ 4657187 h 4818792"/>
                <a:gd name="connsiteX14" fmla="*/ 9567124 w 10297107"/>
                <a:gd name="connsiteY14" fmla="*/ 4495823 h 4818792"/>
                <a:gd name="connsiteX15" fmla="*/ 9131139 w 10297107"/>
                <a:gd name="connsiteY15" fmla="*/ 4490479 h 4818792"/>
                <a:gd name="connsiteX16" fmla="*/ 8660408 w 10297107"/>
                <a:gd name="connsiteY16" fmla="*/ 4349826 h 4818792"/>
                <a:gd name="connsiteX17" fmla="*/ 8061053 w 10297107"/>
                <a:gd name="connsiteY17" fmla="*/ 4488139 h 4818792"/>
                <a:gd name="connsiteX18" fmla="*/ 7530855 w 10297107"/>
                <a:gd name="connsiteY18" fmla="*/ 4219197 h 4818792"/>
                <a:gd name="connsiteX19" fmla="*/ 6812565 w 10297107"/>
                <a:gd name="connsiteY19" fmla="*/ 4325439 h 4818792"/>
                <a:gd name="connsiteX20" fmla="*/ 6286041 w 10297107"/>
                <a:gd name="connsiteY20" fmla="*/ 3942572 h 4818792"/>
                <a:gd name="connsiteX21" fmla="*/ 5778895 w 10297107"/>
                <a:gd name="connsiteY21" fmla="*/ 4042465 h 4818792"/>
                <a:gd name="connsiteX22" fmla="*/ 4815886 w 10297107"/>
                <a:gd name="connsiteY22" fmla="*/ 3316493 h 4818792"/>
                <a:gd name="connsiteX23" fmla="*/ 3850870 w 10297107"/>
                <a:gd name="connsiteY23" fmla="*/ 3504083 h 4818792"/>
                <a:gd name="connsiteX24" fmla="*/ 3350741 w 10297107"/>
                <a:gd name="connsiteY24" fmla="*/ 3197221 h 4818792"/>
                <a:gd name="connsiteX25" fmla="*/ 2943487 w 10297107"/>
                <a:gd name="connsiteY25" fmla="*/ 3151117 h 4818792"/>
                <a:gd name="connsiteX26" fmla="*/ 2465072 w 10297107"/>
                <a:gd name="connsiteY26" fmla="*/ 2878503 h 4818792"/>
                <a:gd name="connsiteX27" fmla="*/ 1570550 w 10297107"/>
                <a:gd name="connsiteY27" fmla="*/ 3077285 h 4818792"/>
                <a:gd name="connsiteX28" fmla="*/ 961006 w 10297107"/>
                <a:gd name="connsiteY28" fmla="*/ 2559446 h 4818792"/>
                <a:gd name="connsiteX29" fmla="*/ 569120 w 10297107"/>
                <a:gd name="connsiteY29" fmla="*/ 2636286 h 4818792"/>
                <a:gd name="connsiteX30" fmla="*/ 310682 w 10297107"/>
                <a:gd name="connsiteY30" fmla="*/ 2481756 h 4818792"/>
                <a:gd name="connsiteX31" fmla="*/ 27377 w 10297107"/>
                <a:gd name="connsiteY31" fmla="*/ 2198379 h 4818792"/>
                <a:gd name="connsiteX32" fmla="*/ 105520 w 10297107"/>
                <a:gd name="connsiteY32" fmla="*/ 720961 h 4818792"/>
                <a:gd name="connsiteX33" fmla="*/ 224311 w 10297107"/>
                <a:gd name="connsiteY33" fmla="*/ 0 h 4818792"/>
                <a:gd name="connsiteX0" fmla="*/ 224311 w 10297107"/>
                <a:gd name="connsiteY0" fmla="*/ 0 h 4818792"/>
                <a:gd name="connsiteX1" fmla="*/ 3862034 w 10297107"/>
                <a:gd name="connsiteY1" fmla="*/ 0 h 4818792"/>
                <a:gd name="connsiteX2" fmla="*/ 5209541 w 10297107"/>
                <a:gd name="connsiteY2" fmla="*/ 6303 h 4818792"/>
                <a:gd name="connsiteX3" fmla="*/ 5700085 w 10297107"/>
                <a:gd name="connsiteY3" fmla="*/ 535476 h 4818792"/>
                <a:gd name="connsiteX4" fmla="*/ 6107811 w 10297107"/>
                <a:gd name="connsiteY4" fmla="*/ 1219318 h 4818792"/>
                <a:gd name="connsiteX5" fmla="*/ 6793331 w 10297107"/>
                <a:gd name="connsiteY5" fmla="*/ 1571366 h 4818792"/>
                <a:gd name="connsiteX6" fmla="*/ 7449128 w 10297107"/>
                <a:gd name="connsiteY6" fmla="*/ 2255588 h 4818792"/>
                <a:gd name="connsiteX7" fmla="*/ 7989743 w 10297107"/>
                <a:gd name="connsiteY7" fmla="*/ 2767779 h 4818792"/>
                <a:gd name="connsiteX8" fmla="*/ 8485400 w 10297107"/>
                <a:gd name="connsiteY8" fmla="*/ 2938694 h 4818792"/>
                <a:gd name="connsiteX9" fmla="*/ 8905629 w 10297107"/>
                <a:gd name="connsiteY9" fmla="*/ 3355952 h 4818792"/>
                <a:gd name="connsiteX10" fmla="*/ 9408344 w 10297107"/>
                <a:gd name="connsiteY10" fmla="*/ 3630903 h 4818792"/>
                <a:gd name="connsiteX11" fmla="*/ 9749433 w 10297107"/>
                <a:gd name="connsiteY11" fmla="*/ 4176720 h 4818792"/>
                <a:gd name="connsiteX12" fmla="*/ 10297107 w 10297107"/>
                <a:gd name="connsiteY12" fmla="*/ 4766938 h 4818792"/>
                <a:gd name="connsiteX13" fmla="*/ 9959010 w 10297107"/>
                <a:gd name="connsiteY13" fmla="*/ 4657187 h 4818792"/>
                <a:gd name="connsiteX14" fmla="*/ 9567124 w 10297107"/>
                <a:gd name="connsiteY14" fmla="*/ 4495823 h 4818792"/>
                <a:gd name="connsiteX15" fmla="*/ 9131139 w 10297107"/>
                <a:gd name="connsiteY15" fmla="*/ 4490479 h 4818792"/>
                <a:gd name="connsiteX16" fmla="*/ 8660408 w 10297107"/>
                <a:gd name="connsiteY16" fmla="*/ 4349826 h 4818792"/>
                <a:gd name="connsiteX17" fmla="*/ 8061053 w 10297107"/>
                <a:gd name="connsiteY17" fmla="*/ 4488139 h 4818792"/>
                <a:gd name="connsiteX18" fmla="*/ 7530855 w 10297107"/>
                <a:gd name="connsiteY18" fmla="*/ 4219197 h 4818792"/>
                <a:gd name="connsiteX19" fmla="*/ 6812565 w 10297107"/>
                <a:gd name="connsiteY19" fmla="*/ 4325439 h 4818792"/>
                <a:gd name="connsiteX20" fmla="*/ 6286041 w 10297107"/>
                <a:gd name="connsiteY20" fmla="*/ 3942572 h 4818792"/>
                <a:gd name="connsiteX21" fmla="*/ 5778895 w 10297107"/>
                <a:gd name="connsiteY21" fmla="*/ 4042465 h 4818792"/>
                <a:gd name="connsiteX22" fmla="*/ 4815886 w 10297107"/>
                <a:gd name="connsiteY22" fmla="*/ 3316493 h 4818792"/>
                <a:gd name="connsiteX23" fmla="*/ 3850870 w 10297107"/>
                <a:gd name="connsiteY23" fmla="*/ 3504083 h 4818792"/>
                <a:gd name="connsiteX24" fmla="*/ 3350741 w 10297107"/>
                <a:gd name="connsiteY24" fmla="*/ 3197221 h 4818792"/>
                <a:gd name="connsiteX25" fmla="*/ 2943487 w 10297107"/>
                <a:gd name="connsiteY25" fmla="*/ 3151117 h 4818792"/>
                <a:gd name="connsiteX26" fmla="*/ 2465072 w 10297107"/>
                <a:gd name="connsiteY26" fmla="*/ 2878503 h 4818792"/>
                <a:gd name="connsiteX27" fmla="*/ 1570550 w 10297107"/>
                <a:gd name="connsiteY27" fmla="*/ 3077285 h 4818792"/>
                <a:gd name="connsiteX28" fmla="*/ 961006 w 10297107"/>
                <a:gd name="connsiteY28" fmla="*/ 2559446 h 4818792"/>
                <a:gd name="connsiteX29" fmla="*/ 569120 w 10297107"/>
                <a:gd name="connsiteY29" fmla="*/ 2636286 h 4818792"/>
                <a:gd name="connsiteX30" fmla="*/ 310682 w 10297107"/>
                <a:gd name="connsiteY30" fmla="*/ 2481756 h 4818792"/>
                <a:gd name="connsiteX31" fmla="*/ 27377 w 10297107"/>
                <a:gd name="connsiteY31" fmla="*/ 2198379 h 4818792"/>
                <a:gd name="connsiteX32" fmla="*/ 105520 w 10297107"/>
                <a:gd name="connsiteY32" fmla="*/ 720961 h 4818792"/>
                <a:gd name="connsiteX33" fmla="*/ 224311 w 10297107"/>
                <a:gd name="connsiteY33" fmla="*/ 0 h 4818792"/>
                <a:gd name="connsiteX0" fmla="*/ 224311 w 10297107"/>
                <a:gd name="connsiteY0" fmla="*/ 9732 h 4828524"/>
                <a:gd name="connsiteX1" fmla="*/ 3862034 w 10297107"/>
                <a:gd name="connsiteY1" fmla="*/ 9732 h 4828524"/>
                <a:gd name="connsiteX2" fmla="*/ 5195147 w 10297107"/>
                <a:gd name="connsiteY2" fmla="*/ 0 h 4828524"/>
                <a:gd name="connsiteX3" fmla="*/ 5700085 w 10297107"/>
                <a:gd name="connsiteY3" fmla="*/ 545208 h 4828524"/>
                <a:gd name="connsiteX4" fmla="*/ 6107811 w 10297107"/>
                <a:gd name="connsiteY4" fmla="*/ 1229050 h 4828524"/>
                <a:gd name="connsiteX5" fmla="*/ 6793331 w 10297107"/>
                <a:gd name="connsiteY5" fmla="*/ 1581098 h 4828524"/>
                <a:gd name="connsiteX6" fmla="*/ 7449128 w 10297107"/>
                <a:gd name="connsiteY6" fmla="*/ 2265320 h 4828524"/>
                <a:gd name="connsiteX7" fmla="*/ 7989743 w 10297107"/>
                <a:gd name="connsiteY7" fmla="*/ 2777511 h 4828524"/>
                <a:gd name="connsiteX8" fmla="*/ 8485400 w 10297107"/>
                <a:gd name="connsiteY8" fmla="*/ 2948426 h 4828524"/>
                <a:gd name="connsiteX9" fmla="*/ 8905629 w 10297107"/>
                <a:gd name="connsiteY9" fmla="*/ 3365684 h 4828524"/>
                <a:gd name="connsiteX10" fmla="*/ 9408344 w 10297107"/>
                <a:gd name="connsiteY10" fmla="*/ 3640635 h 4828524"/>
                <a:gd name="connsiteX11" fmla="*/ 9749433 w 10297107"/>
                <a:gd name="connsiteY11" fmla="*/ 4186452 h 4828524"/>
                <a:gd name="connsiteX12" fmla="*/ 10297107 w 10297107"/>
                <a:gd name="connsiteY12" fmla="*/ 4776670 h 4828524"/>
                <a:gd name="connsiteX13" fmla="*/ 9959010 w 10297107"/>
                <a:gd name="connsiteY13" fmla="*/ 4666919 h 4828524"/>
                <a:gd name="connsiteX14" fmla="*/ 9567124 w 10297107"/>
                <a:gd name="connsiteY14" fmla="*/ 4505555 h 4828524"/>
                <a:gd name="connsiteX15" fmla="*/ 9131139 w 10297107"/>
                <a:gd name="connsiteY15" fmla="*/ 4500211 h 4828524"/>
                <a:gd name="connsiteX16" fmla="*/ 8660408 w 10297107"/>
                <a:gd name="connsiteY16" fmla="*/ 4359558 h 4828524"/>
                <a:gd name="connsiteX17" fmla="*/ 8061053 w 10297107"/>
                <a:gd name="connsiteY17" fmla="*/ 4497871 h 4828524"/>
                <a:gd name="connsiteX18" fmla="*/ 7530855 w 10297107"/>
                <a:gd name="connsiteY18" fmla="*/ 4228929 h 4828524"/>
                <a:gd name="connsiteX19" fmla="*/ 6812565 w 10297107"/>
                <a:gd name="connsiteY19" fmla="*/ 4335171 h 4828524"/>
                <a:gd name="connsiteX20" fmla="*/ 6286041 w 10297107"/>
                <a:gd name="connsiteY20" fmla="*/ 3952304 h 4828524"/>
                <a:gd name="connsiteX21" fmla="*/ 5778895 w 10297107"/>
                <a:gd name="connsiteY21" fmla="*/ 4052197 h 4828524"/>
                <a:gd name="connsiteX22" fmla="*/ 4815886 w 10297107"/>
                <a:gd name="connsiteY22" fmla="*/ 3326225 h 4828524"/>
                <a:gd name="connsiteX23" fmla="*/ 3850870 w 10297107"/>
                <a:gd name="connsiteY23" fmla="*/ 3513815 h 4828524"/>
                <a:gd name="connsiteX24" fmla="*/ 3350741 w 10297107"/>
                <a:gd name="connsiteY24" fmla="*/ 3206953 h 4828524"/>
                <a:gd name="connsiteX25" fmla="*/ 2943487 w 10297107"/>
                <a:gd name="connsiteY25" fmla="*/ 3160849 h 4828524"/>
                <a:gd name="connsiteX26" fmla="*/ 2465072 w 10297107"/>
                <a:gd name="connsiteY26" fmla="*/ 2888235 h 4828524"/>
                <a:gd name="connsiteX27" fmla="*/ 1570550 w 10297107"/>
                <a:gd name="connsiteY27" fmla="*/ 3087017 h 4828524"/>
                <a:gd name="connsiteX28" fmla="*/ 961006 w 10297107"/>
                <a:gd name="connsiteY28" fmla="*/ 2569178 h 4828524"/>
                <a:gd name="connsiteX29" fmla="*/ 569120 w 10297107"/>
                <a:gd name="connsiteY29" fmla="*/ 2646018 h 4828524"/>
                <a:gd name="connsiteX30" fmla="*/ 310682 w 10297107"/>
                <a:gd name="connsiteY30" fmla="*/ 2491488 h 4828524"/>
                <a:gd name="connsiteX31" fmla="*/ 27377 w 10297107"/>
                <a:gd name="connsiteY31" fmla="*/ 2208111 h 4828524"/>
                <a:gd name="connsiteX32" fmla="*/ 105520 w 10297107"/>
                <a:gd name="connsiteY32" fmla="*/ 730693 h 4828524"/>
                <a:gd name="connsiteX33" fmla="*/ 224311 w 10297107"/>
                <a:gd name="connsiteY33" fmla="*/ 9732 h 482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297107" h="4828524">
                  <a:moveTo>
                    <a:pt x="224311" y="9732"/>
                  </a:moveTo>
                  <a:lnTo>
                    <a:pt x="3862034" y="9732"/>
                  </a:lnTo>
                  <a:lnTo>
                    <a:pt x="5195147" y="0"/>
                  </a:lnTo>
                  <a:cubicBezTo>
                    <a:pt x="5508817" y="8752"/>
                    <a:pt x="5550373" y="349524"/>
                    <a:pt x="5700085" y="545208"/>
                  </a:cubicBezTo>
                  <a:cubicBezTo>
                    <a:pt x="6107589" y="787060"/>
                    <a:pt x="5845585" y="968867"/>
                    <a:pt x="6107811" y="1229050"/>
                  </a:cubicBezTo>
                  <a:cubicBezTo>
                    <a:pt x="6352945" y="1472141"/>
                    <a:pt x="6623902" y="1352839"/>
                    <a:pt x="6793331" y="1581098"/>
                  </a:cubicBezTo>
                  <a:cubicBezTo>
                    <a:pt x="6988398" y="1800811"/>
                    <a:pt x="7085931" y="2214044"/>
                    <a:pt x="7449128" y="2265320"/>
                  </a:cubicBezTo>
                  <a:cubicBezTo>
                    <a:pt x="7812324" y="2290957"/>
                    <a:pt x="7791394" y="2659387"/>
                    <a:pt x="7989743" y="2777511"/>
                  </a:cubicBezTo>
                  <a:cubicBezTo>
                    <a:pt x="8205185" y="2904181"/>
                    <a:pt x="8294296" y="2866064"/>
                    <a:pt x="8485400" y="2948426"/>
                  </a:cubicBezTo>
                  <a:cubicBezTo>
                    <a:pt x="8676504" y="3030788"/>
                    <a:pt x="8744683" y="3264559"/>
                    <a:pt x="8905629" y="3365684"/>
                  </a:cubicBezTo>
                  <a:cubicBezTo>
                    <a:pt x="9066575" y="3466809"/>
                    <a:pt x="9301893" y="3398442"/>
                    <a:pt x="9408344" y="3640635"/>
                  </a:cubicBezTo>
                  <a:cubicBezTo>
                    <a:pt x="9548978" y="3917011"/>
                    <a:pt x="9584215" y="4011356"/>
                    <a:pt x="9749433" y="4186452"/>
                  </a:cubicBezTo>
                  <a:cubicBezTo>
                    <a:pt x="10130960" y="4392419"/>
                    <a:pt x="10071820" y="4531504"/>
                    <a:pt x="10297107" y="4776670"/>
                  </a:cubicBezTo>
                  <a:cubicBezTo>
                    <a:pt x="10283371" y="4938711"/>
                    <a:pt x="10146934" y="4669452"/>
                    <a:pt x="9959010" y="4666919"/>
                  </a:cubicBezTo>
                  <a:cubicBezTo>
                    <a:pt x="9691349" y="4644785"/>
                    <a:pt x="9729435" y="4543585"/>
                    <a:pt x="9567124" y="4505555"/>
                  </a:cubicBezTo>
                  <a:cubicBezTo>
                    <a:pt x="9404813" y="4467525"/>
                    <a:pt x="9301468" y="4513018"/>
                    <a:pt x="9131139" y="4500211"/>
                  </a:cubicBezTo>
                  <a:cubicBezTo>
                    <a:pt x="8960810" y="4487404"/>
                    <a:pt x="8847720" y="4344580"/>
                    <a:pt x="8660408" y="4359558"/>
                  </a:cubicBezTo>
                  <a:cubicBezTo>
                    <a:pt x="8473096" y="4374536"/>
                    <a:pt x="8370975" y="4613132"/>
                    <a:pt x="8061053" y="4497871"/>
                  </a:cubicBezTo>
                  <a:cubicBezTo>
                    <a:pt x="7843339" y="4436398"/>
                    <a:pt x="7727410" y="4215064"/>
                    <a:pt x="7530855" y="4228929"/>
                  </a:cubicBezTo>
                  <a:cubicBezTo>
                    <a:pt x="7334300" y="4242794"/>
                    <a:pt x="7020034" y="4355662"/>
                    <a:pt x="6812565" y="4335171"/>
                  </a:cubicBezTo>
                  <a:cubicBezTo>
                    <a:pt x="6605096" y="4314680"/>
                    <a:pt x="6458319" y="4032764"/>
                    <a:pt x="6286041" y="3952304"/>
                  </a:cubicBezTo>
                  <a:cubicBezTo>
                    <a:pt x="6113763" y="3871844"/>
                    <a:pt x="5941958" y="4077142"/>
                    <a:pt x="5778895" y="4052197"/>
                  </a:cubicBezTo>
                  <a:cubicBezTo>
                    <a:pt x="5615832" y="4027252"/>
                    <a:pt x="5233274" y="3483831"/>
                    <a:pt x="4815886" y="3326225"/>
                  </a:cubicBezTo>
                  <a:cubicBezTo>
                    <a:pt x="4398498" y="3199356"/>
                    <a:pt x="4324357" y="3485389"/>
                    <a:pt x="3850870" y="3513815"/>
                  </a:cubicBezTo>
                  <a:cubicBezTo>
                    <a:pt x="3607960" y="3519550"/>
                    <a:pt x="3581707" y="3311216"/>
                    <a:pt x="3350741" y="3206953"/>
                  </a:cubicBezTo>
                  <a:cubicBezTo>
                    <a:pt x="3198230" y="3126354"/>
                    <a:pt x="3091099" y="3213969"/>
                    <a:pt x="2943487" y="3160849"/>
                  </a:cubicBezTo>
                  <a:cubicBezTo>
                    <a:pt x="2795876" y="3107729"/>
                    <a:pt x="2692614" y="2878769"/>
                    <a:pt x="2465072" y="2888235"/>
                  </a:cubicBezTo>
                  <a:cubicBezTo>
                    <a:pt x="2237530" y="2897701"/>
                    <a:pt x="2109379" y="3281067"/>
                    <a:pt x="1570550" y="3087017"/>
                  </a:cubicBezTo>
                  <a:cubicBezTo>
                    <a:pt x="1175268" y="2955386"/>
                    <a:pt x="1194923" y="2608600"/>
                    <a:pt x="961006" y="2569178"/>
                  </a:cubicBezTo>
                  <a:cubicBezTo>
                    <a:pt x="789395" y="2517951"/>
                    <a:pt x="771466" y="2689562"/>
                    <a:pt x="569120" y="2646018"/>
                  </a:cubicBezTo>
                  <a:lnTo>
                    <a:pt x="310682" y="2491488"/>
                  </a:lnTo>
                  <a:cubicBezTo>
                    <a:pt x="239242" y="2418504"/>
                    <a:pt x="-97116" y="2469127"/>
                    <a:pt x="27377" y="2208111"/>
                  </a:cubicBezTo>
                  <a:cubicBezTo>
                    <a:pt x="394528" y="1784464"/>
                    <a:pt x="17176" y="1094417"/>
                    <a:pt x="105520" y="730693"/>
                  </a:cubicBezTo>
                  <a:cubicBezTo>
                    <a:pt x="200640" y="343776"/>
                    <a:pt x="199108" y="250053"/>
                    <a:pt x="224311" y="9732"/>
                  </a:cubicBezTo>
                  <a:close/>
                </a:path>
              </a:pathLst>
            </a:custGeom>
            <a:blipFill>
              <a:blip r:embed="rId3"/>
              <a:stretch>
                <a:fillRect l="-839" t="-33586" r="-2755" b="-846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30FFCED-BC6B-4747-AA5E-1B49FED725C9}"/>
                </a:ext>
              </a:extLst>
            </p:cNvPr>
            <p:cNvSpPr txBox="1"/>
            <p:nvPr/>
          </p:nvSpPr>
          <p:spPr>
            <a:xfrm>
              <a:off x="364676" y="3696051"/>
              <a:ext cx="76159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b="1" dirty="0"/>
                <a:t>Artikel </a:t>
              </a:r>
              <a:r>
                <a:rPr lang="en-ID" b="1" dirty="0" err="1"/>
                <a:t>ini</a:t>
              </a:r>
              <a:r>
                <a:rPr lang="en-ID" b="1" dirty="0"/>
                <a:t> </a:t>
              </a:r>
              <a:r>
                <a:rPr lang="en-ID" b="1" dirty="0" err="1"/>
                <a:t>bertujuan</a:t>
              </a:r>
              <a:r>
                <a:rPr lang="en-ID" b="1" dirty="0"/>
                <a:t> </a:t>
              </a:r>
              <a:r>
                <a:rPr lang="en-ID" b="1" dirty="0" err="1"/>
                <a:t>untuk</a:t>
              </a:r>
              <a:r>
                <a:rPr lang="en-ID" b="1" dirty="0"/>
                <a:t> </a:t>
              </a:r>
              <a:r>
                <a:rPr lang="en-ID" b="1" dirty="0" err="1"/>
                <a:t>mentelaah</a:t>
              </a:r>
              <a:r>
                <a:rPr lang="en-ID" b="1" dirty="0"/>
                <a:t> </a:t>
              </a:r>
              <a:r>
                <a:rPr lang="en-ID" b="1" dirty="0" err="1"/>
                <a:t>teori</a:t>
              </a:r>
              <a:r>
                <a:rPr lang="en-ID" b="1" dirty="0"/>
                <a:t> </a:t>
              </a:r>
              <a:r>
                <a:rPr lang="en-ID" b="1" dirty="0" err="1"/>
                <a:t>tentang</a:t>
              </a:r>
              <a:r>
                <a:rPr lang="en-ID" b="1" dirty="0"/>
                <a:t> </a:t>
              </a:r>
              <a:r>
                <a:rPr lang="en-ID" b="1" dirty="0" err="1"/>
                <a:t>kedatangan</a:t>
              </a:r>
              <a:r>
                <a:rPr lang="en-ID" b="1" dirty="0"/>
                <a:t> dan </a:t>
              </a:r>
              <a:r>
                <a:rPr lang="en-ID" b="1" dirty="0" err="1"/>
                <a:t>penyebaran</a:t>
              </a:r>
              <a:r>
                <a:rPr lang="en-ID" b="1" dirty="0"/>
                <a:t> Islam di Asia </a:t>
              </a:r>
              <a:r>
                <a:rPr lang="en-ID" b="1" dirty="0" smtClean="0"/>
                <a:t>Tenggara. </a:t>
              </a:r>
              <a:endParaRPr lang="id-ID" sz="2400" b="1" dirty="0">
                <a:latin typeface="Bon Foyage DEMO" pitchFamily="50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3B3C653F-82AB-491B-8605-44180F7B0087}"/>
                </a:ext>
              </a:extLst>
            </p:cNvPr>
            <p:cNvSpPr txBox="1"/>
            <p:nvPr/>
          </p:nvSpPr>
          <p:spPr>
            <a:xfrm>
              <a:off x="8107670" y="4345899"/>
              <a:ext cx="3158151" cy="2308324"/>
            </a:xfrm>
            <a:prstGeom prst="rect">
              <a:avLst/>
            </a:prstGeom>
            <a:solidFill>
              <a:srgbClr val="DBC09B"/>
            </a:solidFill>
            <a:ln>
              <a:solidFill>
                <a:srgbClr val="B691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permasalahan</a:t>
              </a:r>
              <a:r>
                <a:rPr lang="en-US" b="1" dirty="0"/>
                <a:t> </a:t>
              </a:r>
              <a:r>
                <a:rPr lang="en-US" b="1" dirty="0" err="1"/>
                <a:t>kapan</a:t>
              </a:r>
              <a:r>
                <a:rPr lang="en-US" b="1" dirty="0"/>
                <a:t>, </a:t>
              </a:r>
              <a:r>
                <a:rPr lang="en-US" b="1" dirty="0" err="1"/>
                <a:t>dari</a:t>
              </a:r>
              <a:r>
                <a:rPr lang="en-US" b="1" dirty="0"/>
                <a:t> mana dan </a:t>
              </a:r>
              <a:r>
                <a:rPr lang="en-US" b="1" dirty="0" err="1"/>
                <a:t>siapa</a:t>
              </a:r>
              <a:r>
                <a:rPr lang="en-US" b="1" dirty="0"/>
                <a:t> </a:t>
              </a:r>
              <a:r>
                <a:rPr lang="en-US" b="1" dirty="0" err="1"/>
                <a:t>pembawa</a:t>
              </a:r>
              <a:r>
                <a:rPr lang="en-US" b="1" dirty="0"/>
                <a:t> agama Islam </a:t>
              </a:r>
              <a:r>
                <a:rPr lang="en-US" b="1" dirty="0" err="1"/>
                <a:t>ke</a:t>
              </a:r>
              <a:r>
                <a:rPr lang="en-US" b="1" dirty="0"/>
                <a:t> Asia Tenggara. Yang mana </a:t>
              </a:r>
              <a:r>
                <a:rPr lang="en-US" b="1" dirty="0" err="1"/>
                <a:t>hal</a:t>
              </a:r>
              <a:r>
                <a:rPr lang="en-US" b="1" dirty="0"/>
                <a:t> </a:t>
              </a:r>
              <a:r>
                <a:rPr lang="en-US" b="1" dirty="0" err="1"/>
                <a:t>tersebut</a:t>
              </a:r>
              <a:r>
                <a:rPr lang="en-US" b="1" dirty="0"/>
                <a:t> </a:t>
              </a:r>
              <a:r>
                <a:rPr lang="en-US" b="1" dirty="0" err="1"/>
                <a:t>telah</a:t>
              </a:r>
              <a:r>
                <a:rPr lang="en-US" b="1" dirty="0"/>
                <a:t> </a:t>
              </a:r>
              <a:r>
                <a:rPr lang="en-US" b="1" dirty="0" err="1"/>
                <a:t>menjelaskan</a:t>
              </a:r>
              <a:r>
                <a:rPr lang="en-US" b="1" dirty="0"/>
                <a:t> </a:t>
              </a:r>
              <a:r>
                <a:rPr lang="en-US" b="1" dirty="0" err="1"/>
                <a:t>sejumlah</a:t>
              </a:r>
              <a:r>
                <a:rPr lang="en-US" b="1" dirty="0"/>
                <a:t> </a:t>
              </a:r>
              <a:r>
                <a:rPr lang="en-US" b="1" dirty="0" err="1"/>
                <a:t>faktor</a:t>
              </a:r>
              <a:r>
                <a:rPr lang="en-US" b="1" dirty="0"/>
                <a:t> </a:t>
              </a:r>
              <a:r>
                <a:rPr lang="en-US" b="1" dirty="0" err="1"/>
                <a:t>Islamisasi</a:t>
              </a:r>
              <a:r>
                <a:rPr lang="en-US" b="1" dirty="0"/>
                <a:t>  yang </a:t>
              </a:r>
              <a:r>
                <a:rPr lang="en-US" b="1" dirty="0" err="1"/>
                <a:t>menjadi</a:t>
              </a:r>
              <a:r>
                <a:rPr lang="en-US" b="1" dirty="0"/>
                <a:t> </a:t>
              </a:r>
              <a:r>
                <a:rPr lang="en-US" b="1" dirty="0" err="1"/>
                <a:t>dasar</a:t>
              </a:r>
              <a:r>
                <a:rPr lang="en-US" b="1" dirty="0"/>
                <a:t> </a:t>
              </a:r>
              <a:r>
                <a:rPr lang="en-US" b="1" dirty="0" err="1"/>
                <a:t>karakteristik</a:t>
              </a:r>
              <a:r>
                <a:rPr lang="en-US" b="1" dirty="0"/>
                <a:t> Islam di Asia Tenggara.</a:t>
              </a:r>
              <a:endParaRPr lang="id-ID" sz="2000" b="1" dirty="0">
                <a:latin typeface="Bon Foyage DEMO" pitchFamily="50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3DBFD152-7F7F-4B54-AC51-BEE043253B91}"/>
                </a:ext>
              </a:extLst>
            </p:cNvPr>
            <p:cNvSpPr txBox="1"/>
            <p:nvPr/>
          </p:nvSpPr>
          <p:spPr>
            <a:xfrm>
              <a:off x="7089970" y="285950"/>
              <a:ext cx="475713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latin typeface="Bon Foyage DEMO" pitchFamily="50" charset="0"/>
                </a:rPr>
                <a:t>ABSTRAK</a:t>
              </a:r>
              <a:endParaRPr lang="id-ID" sz="8000" b="1" dirty="0">
                <a:latin typeface="Bon Foyage DEMO" pitchFamily="50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EEFA8F43-9789-4B07-8DE4-515030351C1E}"/>
                </a:ext>
              </a:extLst>
            </p:cNvPr>
            <p:cNvSpPr/>
            <p:nvPr/>
          </p:nvSpPr>
          <p:spPr>
            <a:xfrm>
              <a:off x="542363" y="4740812"/>
              <a:ext cx="1173895" cy="977884"/>
            </a:xfrm>
            <a:prstGeom prst="rect">
              <a:avLst/>
            </a:prstGeom>
            <a:solidFill>
              <a:srgbClr val="7D49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EC038B55-0F13-4560-8139-94533074E1E4}"/>
                </a:ext>
              </a:extLst>
            </p:cNvPr>
            <p:cNvSpPr txBox="1"/>
            <p:nvPr/>
          </p:nvSpPr>
          <p:spPr>
            <a:xfrm>
              <a:off x="474993" y="5077563"/>
              <a:ext cx="12301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D1B289"/>
                  </a:solidFill>
                </a:rPr>
                <a:t>TEORI</a:t>
              </a:r>
              <a:endParaRPr lang="en-US" b="1" dirty="0">
                <a:solidFill>
                  <a:srgbClr val="D1B289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5A651758-E68D-4D9F-85CD-C72B883559B2}"/>
                </a:ext>
              </a:extLst>
            </p:cNvPr>
            <p:cNvSpPr/>
            <p:nvPr/>
          </p:nvSpPr>
          <p:spPr>
            <a:xfrm>
              <a:off x="2303774" y="4704658"/>
              <a:ext cx="1818060" cy="401913"/>
            </a:xfrm>
            <a:prstGeom prst="rect">
              <a:avLst/>
            </a:prstGeom>
            <a:solidFill>
              <a:srgbClr val="7D49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969EE03E-D877-4B11-B32D-664F38790F4B}"/>
                </a:ext>
              </a:extLst>
            </p:cNvPr>
            <p:cNvSpPr/>
            <p:nvPr/>
          </p:nvSpPr>
          <p:spPr>
            <a:xfrm>
              <a:off x="2303774" y="5262229"/>
              <a:ext cx="1818060" cy="401913"/>
            </a:xfrm>
            <a:prstGeom prst="rect">
              <a:avLst/>
            </a:prstGeom>
            <a:solidFill>
              <a:srgbClr val="7D49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61329D2E-F498-4659-838E-6D2198CA1CE9}"/>
                </a:ext>
              </a:extLst>
            </p:cNvPr>
            <p:cNvSpPr/>
            <p:nvPr/>
          </p:nvSpPr>
          <p:spPr>
            <a:xfrm>
              <a:off x="2111987" y="5893552"/>
              <a:ext cx="2226023" cy="401913"/>
            </a:xfrm>
            <a:prstGeom prst="rect">
              <a:avLst/>
            </a:prstGeom>
            <a:solidFill>
              <a:srgbClr val="7D49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8022252-044D-41FE-A05B-D90F42E4BCF4}"/>
                </a:ext>
              </a:extLst>
            </p:cNvPr>
            <p:cNvSpPr txBox="1"/>
            <p:nvPr/>
          </p:nvSpPr>
          <p:spPr>
            <a:xfrm>
              <a:off x="2252972" y="4690591"/>
              <a:ext cx="19196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solidFill>
                    <a:srgbClr val="B6916B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Crawfurd</a:t>
              </a:r>
              <a:r>
                <a:rPr lang="en-US" sz="1800" dirty="0">
                  <a:solidFill>
                    <a:srgbClr val="B6916B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(Arabia)</a:t>
              </a:r>
              <a:endParaRPr lang="en-ID" dirty="0">
                <a:solidFill>
                  <a:srgbClr val="B6916B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DB40759-65CB-43E0-9D86-650124F2DD10}"/>
                </a:ext>
              </a:extLst>
            </p:cNvPr>
            <p:cNvSpPr txBox="1"/>
            <p:nvPr/>
          </p:nvSpPr>
          <p:spPr>
            <a:xfrm>
              <a:off x="2381901" y="5272825"/>
              <a:ext cx="1661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solidFill>
                    <a:srgbClr val="A77E5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Pijnapel</a:t>
              </a:r>
              <a:r>
                <a:rPr lang="en-US" sz="1800" dirty="0">
                  <a:solidFill>
                    <a:srgbClr val="A77E5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(India)</a:t>
              </a:r>
              <a:endParaRPr lang="en-ID" dirty="0">
                <a:solidFill>
                  <a:srgbClr val="A77E58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FEA6D5DE-1EAD-4232-BB62-2619FD78A18F}"/>
                </a:ext>
              </a:extLst>
            </p:cNvPr>
            <p:cNvSpPr txBox="1"/>
            <p:nvPr/>
          </p:nvSpPr>
          <p:spPr>
            <a:xfrm>
              <a:off x="2111539" y="5893552"/>
              <a:ext cx="2457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solidFill>
                    <a:srgbClr val="BE9B74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Teori</a:t>
              </a:r>
              <a:r>
                <a:rPr lang="en-US" sz="1800" dirty="0">
                  <a:solidFill>
                    <a:srgbClr val="BE9B74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BE9B74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Fatimi</a:t>
              </a:r>
              <a:r>
                <a:rPr lang="en-US" sz="1800" dirty="0">
                  <a:solidFill>
                    <a:srgbClr val="BE9B74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(</a:t>
              </a:r>
              <a:r>
                <a:rPr lang="en-US" sz="1800" dirty="0" err="1">
                  <a:solidFill>
                    <a:srgbClr val="BE9B74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Benggali</a:t>
              </a:r>
              <a:r>
                <a:rPr lang="en-US" sz="1800" dirty="0">
                  <a:solidFill>
                    <a:srgbClr val="BE9B74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ID" dirty="0">
                <a:solidFill>
                  <a:srgbClr val="BE9B74"/>
                </a:solidFill>
              </a:endParaRP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="" xmlns:a16="http://schemas.microsoft.com/office/drawing/2014/main" id="{B0B161A8-B01B-49CB-92E1-038CD743D10B}"/>
                </a:ext>
              </a:extLst>
            </p:cNvPr>
            <p:cNvSpPr/>
            <p:nvPr/>
          </p:nvSpPr>
          <p:spPr>
            <a:xfrm>
              <a:off x="4338010" y="5106571"/>
              <a:ext cx="3244475" cy="786981"/>
            </a:xfrm>
            <a:prstGeom prst="rightArrow">
              <a:avLst/>
            </a:prstGeom>
            <a:solidFill>
              <a:srgbClr val="A77E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99BF853D-2917-48AF-8066-E5564BA03224}"/>
                </a:ext>
              </a:extLst>
            </p:cNvPr>
            <p:cNvSpPr txBox="1"/>
            <p:nvPr/>
          </p:nvSpPr>
          <p:spPr>
            <a:xfrm>
              <a:off x="4259882" y="5292072"/>
              <a:ext cx="3547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Menjawab</a:t>
              </a:r>
              <a:endParaRPr lang="en-ID" b="1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="" xmlns:a16="http://schemas.microsoft.com/office/drawing/2014/main" id="{E3715EE1-DC78-4E23-A74F-3CB9EEFCB891}"/>
                </a:ext>
              </a:extLst>
            </p:cNvPr>
            <p:cNvCxnSpPr/>
            <p:nvPr/>
          </p:nvCxnSpPr>
          <p:spPr>
            <a:xfrm>
              <a:off x="1712975" y="4905614"/>
              <a:ext cx="45016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="" xmlns:a16="http://schemas.microsoft.com/office/drawing/2014/main" id="{1C5C33E9-C6E9-4665-B554-97E74BC506FF}"/>
                </a:ext>
              </a:extLst>
            </p:cNvPr>
            <p:cNvCxnSpPr/>
            <p:nvPr/>
          </p:nvCxnSpPr>
          <p:spPr>
            <a:xfrm>
              <a:off x="1713444" y="5457491"/>
              <a:ext cx="45016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ctor: Elbow 23">
              <a:extLst>
                <a:ext uri="{FF2B5EF4-FFF2-40B4-BE49-F238E27FC236}">
                  <a16:creationId xmlns="" xmlns:a16="http://schemas.microsoft.com/office/drawing/2014/main" id="{60C9DA2A-B1A9-4A88-B932-6D3FA20664D2}"/>
                </a:ext>
              </a:extLst>
            </p:cNvPr>
            <p:cNvCxnSpPr>
              <a:endCxn id="15" idx="1"/>
            </p:cNvCxnSpPr>
            <p:nvPr/>
          </p:nvCxnSpPr>
          <p:spPr>
            <a:xfrm rot="16200000" flipH="1">
              <a:off x="1602128" y="5568806"/>
              <a:ext cx="620727" cy="398095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1242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3376624-B92A-43FA-9664-B4C1B0DD2A1F}"/>
              </a:ext>
            </a:extLst>
          </p:cNvPr>
          <p:cNvSpPr/>
          <p:nvPr/>
        </p:nvSpPr>
        <p:spPr>
          <a:xfrm>
            <a:off x="194730" y="10030"/>
            <a:ext cx="10805466" cy="2451815"/>
          </a:xfrm>
          <a:custGeom>
            <a:avLst/>
            <a:gdLst>
              <a:gd name="connsiteX0" fmla="*/ 0 w 3637722"/>
              <a:gd name="connsiteY0" fmla="*/ 0 h 2504660"/>
              <a:gd name="connsiteX1" fmla="*/ 3637722 w 3637722"/>
              <a:gd name="connsiteY1" fmla="*/ 0 h 2504660"/>
              <a:gd name="connsiteX2" fmla="*/ 3637722 w 3637722"/>
              <a:gd name="connsiteY2" fmla="*/ 2504660 h 2504660"/>
              <a:gd name="connsiteX3" fmla="*/ 0 w 3637722"/>
              <a:gd name="connsiteY3" fmla="*/ 2504660 h 2504660"/>
              <a:gd name="connsiteX4" fmla="*/ 0 w 3637722"/>
              <a:gd name="connsiteY4" fmla="*/ 0 h 2504660"/>
              <a:gd name="connsiteX0" fmla="*/ 0 w 10058400"/>
              <a:gd name="connsiteY0" fmla="*/ 0 h 4750904"/>
              <a:gd name="connsiteX1" fmla="*/ 3637722 w 10058400"/>
              <a:gd name="connsiteY1" fmla="*/ 0 h 4750904"/>
              <a:gd name="connsiteX2" fmla="*/ 10058400 w 10058400"/>
              <a:gd name="connsiteY2" fmla="*/ 4750904 h 4750904"/>
              <a:gd name="connsiteX3" fmla="*/ 0 w 10058400"/>
              <a:gd name="connsiteY3" fmla="*/ 2504660 h 4750904"/>
              <a:gd name="connsiteX4" fmla="*/ 0 w 10058400"/>
              <a:gd name="connsiteY4" fmla="*/ 0 h 4750904"/>
              <a:gd name="connsiteX0" fmla="*/ 0 w 10058400"/>
              <a:gd name="connsiteY0" fmla="*/ 0 h 4750904"/>
              <a:gd name="connsiteX1" fmla="*/ 3637722 w 10058400"/>
              <a:gd name="connsiteY1" fmla="*/ 0 h 4750904"/>
              <a:gd name="connsiteX2" fmla="*/ 8666922 w 10058400"/>
              <a:gd name="connsiteY2" fmla="*/ 3220277 h 4750904"/>
              <a:gd name="connsiteX3" fmla="*/ 10058400 w 10058400"/>
              <a:gd name="connsiteY3" fmla="*/ 4750904 h 4750904"/>
              <a:gd name="connsiteX4" fmla="*/ 0 w 10058400"/>
              <a:gd name="connsiteY4" fmla="*/ 2504660 h 4750904"/>
              <a:gd name="connsiteX5" fmla="*/ 0 w 10058400"/>
              <a:gd name="connsiteY5" fmla="*/ 0 h 4750904"/>
              <a:gd name="connsiteX0" fmla="*/ 0 w 10058400"/>
              <a:gd name="connsiteY0" fmla="*/ 0 h 4750904"/>
              <a:gd name="connsiteX1" fmla="*/ 3637722 w 10058400"/>
              <a:gd name="connsiteY1" fmla="*/ 0 h 4750904"/>
              <a:gd name="connsiteX2" fmla="*/ 7116417 w 10058400"/>
              <a:gd name="connsiteY2" fmla="*/ 2564295 h 4750904"/>
              <a:gd name="connsiteX3" fmla="*/ 8666922 w 10058400"/>
              <a:gd name="connsiteY3" fmla="*/ 3220277 h 4750904"/>
              <a:gd name="connsiteX4" fmla="*/ 10058400 w 10058400"/>
              <a:gd name="connsiteY4" fmla="*/ 4750904 h 4750904"/>
              <a:gd name="connsiteX5" fmla="*/ 0 w 10058400"/>
              <a:gd name="connsiteY5" fmla="*/ 2504660 h 4750904"/>
              <a:gd name="connsiteX6" fmla="*/ 0 w 10058400"/>
              <a:gd name="connsiteY6" fmla="*/ 0 h 4750904"/>
              <a:gd name="connsiteX0" fmla="*/ 0 w 10058400"/>
              <a:gd name="connsiteY0" fmla="*/ 0 h 4750904"/>
              <a:gd name="connsiteX1" fmla="*/ 3637722 w 10058400"/>
              <a:gd name="connsiteY1" fmla="*/ 0 h 4750904"/>
              <a:gd name="connsiteX2" fmla="*/ 6082748 w 10058400"/>
              <a:gd name="connsiteY2" fmla="*/ 1451112 h 4750904"/>
              <a:gd name="connsiteX3" fmla="*/ 7116417 w 10058400"/>
              <a:gd name="connsiteY3" fmla="*/ 2564295 h 4750904"/>
              <a:gd name="connsiteX4" fmla="*/ 8666922 w 10058400"/>
              <a:gd name="connsiteY4" fmla="*/ 3220277 h 4750904"/>
              <a:gd name="connsiteX5" fmla="*/ 10058400 w 10058400"/>
              <a:gd name="connsiteY5" fmla="*/ 4750904 h 4750904"/>
              <a:gd name="connsiteX6" fmla="*/ 0 w 10058400"/>
              <a:gd name="connsiteY6" fmla="*/ 2504660 h 4750904"/>
              <a:gd name="connsiteX7" fmla="*/ 0 w 10058400"/>
              <a:gd name="connsiteY7" fmla="*/ 0 h 4750904"/>
              <a:gd name="connsiteX0" fmla="*/ 0 w 10058400"/>
              <a:gd name="connsiteY0" fmla="*/ 0 h 4750904"/>
              <a:gd name="connsiteX1" fmla="*/ 3637722 w 10058400"/>
              <a:gd name="connsiteY1" fmla="*/ 0 h 4750904"/>
              <a:gd name="connsiteX2" fmla="*/ 4870174 w 10058400"/>
              <a:gd name="connsiteY2" fmla="*/ 934277 h 4750904"/>
              <a:gd name="connsiteX3" fmla="*/ 6082748 w 10058400"/>
              <a:gd name="connsiteY3" fmla="*/ 1451112 h 4750904"/>
              <a:gd name="connsiteX4" fmla="*/ 7116417 w 10058400"/>
              <a:gd name="connsiteY4" fmla="*/ 2564295 h 4750904"/>
              <a:gd name="connsiteX5" fmla="*/ 8666922 w 10058400"/>
              <a:gd name="connsiteY5" fmla="*/ 3220277 h 4750904"/>
              <a:gd name="connsiteX6" fmla="*/ 10058400 w 10058400"/>
              <a:gd name="connsiteY6" fmla="*/ 4750904 h 4750904"/>
              <a:gd name="connsiteX7" fmla="*/ 0 w 10058400"/>
              <a:gd name="connsiteY7" fmla="*/ 2504660 h 4750904"/>
              <a:gd name="connsiteX8" fmla="*/ 0 w 10058400"/>
              <a:gd name="connsiteY8" fmla="*/ 0 h 4750904"/>
              <a:gd name="connsiteX0" fmla="*/ 0 w 10058400"/>
              <a:gd name="connsiteY0" fmla="*/ 0 h 4750904"/>
              <a:gd name="connsiteX1" fmla="*/ 3637722 w 10058400"/>
              <a:gd name="connsiteY1" fmla="*/ 0 h 4750904"/>
              <a:gd name="connsiteX2" fmla="*/ 4870174 w 10058400"/>
              <a:gd name="connsiteY2" fmla="*/ 934277 h 4750904"/>
              <a:gd name="connsiteX3" fmla="*/ 6082748 w 10058400"/>
              <a:gd name="connsiteY3" fmla="*/ 1451112 h 4750904"/>
              <a:gd name="connsiteX4" fmla="*/ 7116417 w 10058400"/>
              <a:gd name="connsiteY4" fmla="*/ 2564295 h 4750904"/>
              <a:gd name="connsiteX5" fmla="*/ 8666922 w 10058400"/>
              <a:gd name="connsiteY5" fmla="*/ 3220277 h 4750904"/>
              <a:gd name="connsiteX6" fmla="*/ 10058400 w 10058400"/>
              <a:gd name="connsiteY6" fmla="*/ 4750904 h 4750904"/>
              <a:gd name="connsiteX7" fmla="*/ 1331843 w 10058400"/>
              <a:gd name="connsiteY7" fmla="*/ 3061251 h 4750904"/>
              <a:gd name="connsiteX8" fmla="*/ 0 w 10058400"/>
              <a:gd name="connsiteY8" fmla="*/ 2504660 h 4750904"/>
              <a:gd name="connsiteX9" fmla="*/ 0 w 10058400"/>
              <a:gd name="connsiteY9" fmla="*/ 0 h 4750904"/>
              <a:gd name="connsiteX0" fmla="*/ 0 w 10058400"/>
              <a:gd name="connsiteY0" fmla="*/ 0 h 4750909"/>
              <a:gd name="connsiteX1" fmla="*/ 3637722 w 10058400"/>
              <a:gd name="connsiteY1" fmla="*/ 0 h 4750909"/>
              <a:gd name="connsiteX2" fmla="*/ 4870174 w 10058400"/>
              <a:gd name="connsiteY2" fmla="*/ 934277 h 4750909"/>
              <a:gd name="connsiteX3" fmla="*/ 6082748 w 10058400"/>
              <a:gd name="connsiteY3" fmla="*/ 1451112 h 4750909"/>
              <a:gd name="connsiteX4" fmla="*/ 7116417 w 10058400"/>
              <a:gd name="connsiteY4" fmla="*/ 2564295 h 4750909"/>
              <a:gd name="connsiteX5" fmla="*/ 8666922 w 10058400"/>
              <a:gd name="connsiteY5" fmla="*/ 3220277 h 4750909"/>
              <a:gd name="connsiteX6" fmla="*/ 10058400 w 10058400"/>
              <a:gd name="connsiteY6" fmla="*/ 4750904 h 4750909"/>
              <a:gd name="connsiteX7" fmla="*/ 2226365 w 10058400"/>
              <a:gd name="connsiteY7" fmla="*/ 2862469 h 4750909"/>
              <a:gd name="connsiteX8" fmla="*/ 1331843 w 10058400"/>
              <a:gd name="connsiteY8" fmla="*/ 3061251 h 4750909"/>
              <a:gd name="connsiteX9" fmla="*/ 0 w 10058400"/>
              <a:gd name="connsiteY9" fmla="*/ 2504660 h 4750909"/>
              <a:gd name="connsiteX10" fmla="*/ 0 w 10058400"/>
              <a:gd name="connsiteY10" fmla="*/ 0 h 4750909"/>
              <a:gd name="connsiteX0" fmla="*/ 0 w 10058400"/>
              <a:gd name="connsiteY0" fmla="*/ 0 h 4750904"/>
              <a:gd name="connsiteX1" fmla="*/ 3637722 w 10058400"/>
              <a:gd name="connsiteY1" fmla="*/ 0 h 4750904"/>
              <a:gd name="connsiteX2" fmla="*/ 4870174 w 10058400"/>
              <a:gd name="connsiteY2" fmla="*/ 934277 h 4750904"/>
              <a:gd name="connsiteX3" fmla="*/ 6082748 w 10058400"/>
              <a:gd name="connsiteY3" fmla="*/ 1451112 h 4750904"/>
              <a:gd name="connsiteX4" fmla="*/ 7116417 w 10058400"/>
              <a:gd name="connsiteY4" fmla="*/ 2564295 h 4750904"/>
              <a:gd name="connsiteX5" fmla="*/ 8666922 w 10058400"/>
              <a:gd name="connsiteY5" fmla="*/ 3220277 h 4750904"/>
              <a:gd name="connsiteX6" fmla="*/ 10058400 w 10058400"/>
              <a:gd name="connsiteY6" fmla="*/ 4750904 h 4750904"/>
              <a:gd name="connsiteX7" fmla="*/ 3220278 w 10058400"/>
              <a:gd name="connsiteY7" fmla="*/ 3756990 h 4750904"/>
              <a:gd name="connsiteX8" fmla="*/ 2226365 w 10058400"/>
              <a:gd name="connsiteY8" fmla="*/ 2862469 h 4750904"/>
              <a:gd name="connsiteX9" fmla="*/ 1331843 w 10058400"/>
              <a:gd name="connsiteY9" fmla="*/ 3061251 h 4750904"/>
              <a:gd name="connsiteX10" fmla="*/ 0 w 10058400"/>
              <a:gd name="connsiteY10" fmla="*/ 2504660 h 4750904"/>
              <a:gd name="connsiteX11" fmla="*/ 0 w 10058400"/>
              <a:gd name="connsiteY11" fmla="*/ 0 h 4750904"/>
              <a:gd name="connsiteX0" fmla="*/ 0 w 10058400"/>
              <a:gd name="connsiteY0" fmla="*/ 0 h 4765395"/>
              <a:gd name="connsiteX1" fmla="*/ 3637722 w 10058400"/>
              <a:gd name="connsiteY1" fmla="*/ 0 h 4765395"/>
              <a:gd name="connsiteX2" fmla="*/ 4870174 w 10058400"/>
              <a:gd name="connsiteY2" fmla="*/ 934277 h 4765395"/>
              <a:gd name="connsiteX3" fmla="*/ 6082748 w 10058400"/>
              <a:gd name="connsiteY3" fmla="*/ 1451112 h 4765395"/>
              <a:gd name="connsiteX4" fmla="*/ 7116417 w 10058400"/>
              <a:gd name="connsiteY4" fmla="*/ 2564295 h 4765395"/>
              <a:gd name="connsiteX5" fmla="*/ 8666922 w 10058400"/>
              <a:gd name="connsiteY5" fmla="*/ 3220277 h 4765395"/>
              <a:gd name="connsiteX6" fmla="*/ 10058400 w 10058400"/>
              <a:gd name="connsiteY6" fmla="*/ 4750904 h 4765395"/>
              <a:gd name="connsiteX7" fmla="*/ 5068957 w 10058400"/>
              <a:gd name="connsiteY7" fmla="*/ 3776869 h 4765395"/>
              <a:gd name="connsiteX8" fmla="*/ 3220278 w 10058400"/>
              <a:gd name="connsiteY8" fmla="*/ 3756990 h 4765395"/>
              <a:gd name="connsiteX9" fmla="*/ 2226365 w 10058400"/>
              <a:gd name="connsiteY9" fmla="*/ 2862469 h 4765395"/>
              <a:gd name="connsiteX10" fmla="*/ 1331843 w 10058400"/>
              <a:gd name="connsiteY10" fmla="*/ 3061251 h 4765395"/>
              <a:gd name="connsiteX11" fmla="*/ 0 w 10058400"/>
              <a:gd name="connsiteY11" fmla="*/ 2504660 h 4765395"/>
              <a:gd name="connsiteX12" fmla="*/ 0 w 10058400"/>
              <a:gd name="connsiteY12" fmla="*/ 0 h 4765395"/>
              <a:gd name="connsiteX0" fmla="*/ 0 w 10058400"/>
              <a:gd name="connsiteY0" fmla="*/ 0 h 4799730"/>
              <a:gd name="connsiteX1" fmla="*/ 3637722 w 10058400"/>
              <a:gd name="connsiteY1" fmla="*/ 0 h 4799730"/>
              <a:gd name="connsiteX2" fmla="*/ 4870174 w 10058400"/>
              <a:gd name="connsiteY2" fmla="*/ 934277 h 4799730"/>
              <a:gd name="connsiteX3" fmla="*/ 6082748 w 10058400"/>
              <a:gd name="connsiteY3" fmla="*/ 1451112 h 4799730"/>
              <a:gd name="connsiteX4" fmla="*/ 7116417 w 10058400"/>
              <a:gd name="connsiteY4" fmla="*/ 2564295 h 4799730"/>
              <a:gd name="connsiteX5" fmla="*/ 8666922 w 10058400"/>
              <a:gd name="connsiteY5" fmla="*/ 3220277 h 4799730"/>
              <a:gd name="connsiteX6" fmla="*/ 10058400 w 10058400"/>
              <a:gd name="connsiteY6" fmla="*/ 4750904 h 4799730"/>
              <a:gd name="connsiteX7" fmla="*/ 6520070 w 10058400"/>
              <a:gd name="connsiteY7" fmla="*/ 4532242 h 4799730"/>
              <a:gd name="connsiteX8" fmla="*/ 5068957 w 10058400"/>
              <a:gd name="connsiteY8" fmla="*/ 3776869 h 4799730"/>
              <a:gd name="connsiteX9" fmla="*/ 3220278 w 10058400"/>
              <a:gd name="connsiteY9" fmla="*/ 3756990 h 4799730"/>
              <a:gd name="connsiteX10" fmla="*/ 2226365 w 10058400"/>
              <a:gd name="connsiteY10" fmla="*/ 2862469 h 4799730"/>
              <a:gd name="connsiteX11" fmla="*/ 1331843 w 10058400"/>
              <a:gd name="connsiteY11" fmla="*/ 3061251 h 4799730"/>
              <a:gd name="connsiteX12" fmla="*/ 0 w 10058400"/>
              <a:gd name="connsiteY12" fmla="*/ 2504660 h 4799730"/>
              <a:gd name="connsiteX13" fmla="*/ 0 w 10058400"/>
              <a:gd name="connsiteY13" fmla="*/ 0 h 4799730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7116417 w 10058444"/>
              <a:gd name="connsiteY4" fmla="*/ 2564295 h 4820031"/>
              <a:gd name="connsiteX5" fmla="*/ 8666922 w 10058444"/>
              <a:gd name="connsiteY5" fmla="*/ 3220277 h 4820031"/>
              <a:gd name="connsiteX6" fmla="*/ 10058400 w 10058444"/>
              <a:gd name="connsiteY6" fmla="*/ 4750904 h 4820031"/>
              <a:gd name="connsiteX7" fmla="*/ 8746435 w 10058444"/>
              <a:gd name="connsiteY7" fmla="*/ 4412972 h 4820031"/>
              <a:gd name="connsiteX8" fmla="*/ 6520070 w 10058444"/>
              <a:gd name="connsiteY8" fmla="*/ 4532242 h 4820031"/>
              <a:gd name="connsiteX9" fmla="*/ 5068957 w 10058444"/>
              <a:gd name="connsiteY9" fmla="*/ 3776869 h 4820031"/>
              <a:gd name="connsiteX10" fmla="*/ 3220278 w 10058444"/>
              <a:gd name="connsiteY10" fmla="*/ 3756990 h 4820031"/>
              <a:gd name="connsiteX11" fmla="*/ 2226365 w 10058444"/>
              <a:gd name="connsiteY11" fmla="*/ 2862469 h 4820031"/>
              <a:gd name="connsiteX12" fmla="*/ 1331843 w 10058444"/>
              <a:gd name="connsiteY12" fmla="*/ 3061251 h 4820031"/>
              <a:gd name="connsiteX13" fmla="*/ 0 w 10058444"/>
              <a:gd name="connsiteY13" fmla="*/ 2504660 h 4820031"/>
              <a:gd name="connsiteX14" fmla="*/ 0 w 10058444"/>
              <a:gd name="connsiteY14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7116417 w 10058444"/>
              <a:gd name="connsiteY4" fmla="*/ 2564295 h 4820031"/>
              <a:gd name="connsiteX5" fmla="*/ 8666922 w 10058444"/>
              <a:gd name="connsiteY5" fmla="*/ 3220277 h 4820031"/>
              <a:gd name="connsiteX6" fmla="*/ 9382539 w 10058444"/>
              <a:gd name="connsiteY6" fmla="*/ 4015407 h 4820031"/>
              <a:gd name="connsiteX7" fmla="*/ 10058400 w 10058444"/>
              <a:gd name="connsiteY7" fmla="*/ 4750904 h 4820031"/>
              <a:gd name="connsiteX8" fmla="*/ 8746435 w 10058444"/>
              <a:gd name="connsiteY8" fmla="*/ 4412972 h 4820031"/>
              <a:gd name="connsiteX9" fmla="*/ 6520070 w 10058444"/>
              <a:gd name="connsiteY9" fmla="*/ 4532242 h 4820031"/>
              <a:gd name="connsiteX10" fmla="*/ 5068957 w 10058444"/>
              <a:gd name="connsiteY10" fmla="*/ 3776869 h 4820031"/>
              <a:gd name="connsiteX11" fmla="*/ 3220278 w 10058444"/>
              <a:gd name="connsiteY11" fmla="*/ 3756990 h 4820031"/>
              <a:gd name="connsiteX12" fmla="*/ 2226365 w 10058444"/>
              <a:gd name="connsiteY12" fmla="*/ 2862469 h 4820031"/>
              <a:gd name="connsiteX13" fmla="*/ 1331843 w 10058444"/>
              <a:gd name="connsiteY13" fmla="*/ 3061251 h 4820031"/>
              <a:gd name="connsiteX14" fmla="*/ 0 w 10058444"/>
              <a:gd name="connsiteY14" fmla="*/ 2504660 h 4820031"/>
              <a:gd name="connsiteX15" fmla="*/ 0 w 10058444"/>
              <a:gd name="connsiteY15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7116417 w 10058444"/>
              <a:gd name="connsiteY4" fmla="*/ 2564295 h 4820031"/>
              <a:gd name="connsiteX5" fmla="*/ 8666922 w 10058444"/>
              <a:gd name="connsiteY5" fmla="*/ 3220277 h 4820031"/>
              <a:gd name="connsiteX6" fmla="*/ 9382539 w 10058444"/>
              <a:gd name="connsiteY6" fmla="*/ 4015407 h 4820031"/>
              <a:gd name="connsiteX7" fmla="*/ 10058400 w 10058444"/>
              <a:gd name="connsiteY7" fmla="*/ 4750904 h 4820031"/>
              <a:gd name="connsiteX8" fmla="*/ 8746435 w 10058444"/>
              <a:gd name="connsiteY8" fmla="*/ 4412972 h 4820031"/>
              <a:gd name="connsiteX9" fmla="*/ 6520070 w 10058444"/>
              <a:gd name="connsiteY9" fmla="*/ 4532242 h 4820031"/>
              <a:gd name="connsiteX10" fmla="*/ 5068957 w 10058444"/>
              <a:gd name="connsiteY10" fmla="*/ 3776869 h 4820031"/>
              <a:gd name="connsiteX11" fmla="*/ 3220278 w 10058444"/>
              <a:gd name="connsiteY11" fmla="*/ 3756990 h 4820031"/>
              <a:gd name="connsiteX12" fmla="*/ 2226365 w 10058444"/>
              <a:gd name="connsiteY12" fmla="*/ 2862469 h 4820031"/>
              <a:gd name="connsiteX13" fmla="*/ 1331843 w 10058444"/>
              <a:gd name="connsiteY13" fmla="*/ 3061251 h 4820031"/>
              <a:gd name="connsiteX14" fmla="*/ 0 w 10058444"/>
              <a:gd name="connsiteY14" fmla="*/ 2504660 h 4820031"/>
              <a:gd name="connsiteX15" fmla="*/ 0 w 10058444"/>
              <a:gd name="connsiteY15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7116417 w 10058444"/>
              <a:gd name="connsiteY4" fmla="*/ 2564295 h 4820031"/>
              <a:gd name="connsiteX5" fmla="*/ 8666922 w 10058444"/>
              <a:gd name="connsiteY5" fmla="*/ 3220277 h 4820031"/>
              <a:gd name="connsiteX6" fmla="*/ 9382539 w 10058444"/>
              <a:gd name="connsiteY6" fmla="*/ 4015407 h 4820031"/>
              <a:gd name="connsiteX7" fmla="*/ 10058400 w 10058444"/>
              <a:gd name="connsiteY7" fmla="*/ 4750904 h 4820031"/>
              <a:gd name="connsiteX8" fmla="*/ 8746435 w 10058444"/>
              <a:gd name="connsiteY8" fmla="*/ 4412972 h 4820031"/>
              <a:gd name="connsiteX9" fmla="*/ 6520070 w 10058444"/>
              <a:gd name="connsiteY9" fmla="*/ 4532242 h 4820031"/>
              <a:gd name="connsiteX10" fmla="*/ 5068957 w 10058444"/>
              <a:gd name="connsiteY10" fmla="*/ 3776869 h 4820031"/>
              <a:gd name="connsiteX11" fmla="*/ 3220278 w 10058444"/>
              <a:gd name="connsiteY11" fmla="*/ 3756990 h 4820031"/>
              <a:gd name="connsiteX12" fmla="*/ 2226365 w 10058444"/>
              <a:gd name="connsiteY12" fmla="*/ 2862469 h 4820031"/>
              <a:gd name="connsiteX13" fmla="*/ 1331843 w 10058444"/>
              <a:gd name="connsiteY13" fmla="*/ 3061251 h 4820031"/>
              <a:gd name="connsiteX14" fmla="*/ 0 w 10058444"/>
              <a:gd name="connsiteY14" fmla="*/ 2504660 h 4820031"/>
              <a:gd name="connsiteX15" fmla="*/ 0 w 10058444"/>
              <a:gd name="connsiteY15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7116417 w 10058444"/>
              <a:gd name="connsiteY4" fmla="*/ 2564295 h 4820031"/>
              <a:gd name="connsiteX5" fmla="*/ 8666922 w 10058444"/>
              <a:gd name="connsiteY5" fmla="*/ 3220277 h 4820031"/>
              <a:gd name="connsiteX6" fmla="*/ 9510726 w 10058444"/>
              <a:gd name="connsiteY6" fmla="*/ 4160686 h 4820031"/>
              <a:gd name="connsiteX7" fmla="*/ 10058400 w 10058444"/>
              <a:gd name="connsiteY7" fmla="*/ 4750904 h 4820031"/>
              <a:gd name="connsiteX8" fmla="*/ 8746435 w 10058444"/>
              <a:gd name="connsiteY8" fmla="*/ 4412972 h 4820031"/>
              <a:gd name="connsiteX9" fmla="*/ 6520070 w 10058444"/>
              <a:gd name="connsiteY9" fmla="*/ 4532242 h 4820031"/>
              <a:gd name="connsiteX10" fmla="*/ 5068957 w 10058444"/>
              <a:gd name="connsiteY10" fmla="*/ 3776869 h 4820031"/>
              <a:gd name="connsiteX11" fmla="*/ 3220278 w 10058444"/>
              <a:gd name="connsiteY11" fmla="*/ 3756990 h 4820031"/>
              <a:gd name="connsiteX12" fmla="*/ 2226365 w 10058444"/>
              <a:gd name="connsiteY12" fmla="*/ 2862469 h 4820031"/>
              <a:gd name="connsiteX13" fmla="*/ 1331843 w 10058444"/>
              <a:gd name="connsiteY13" fmla="*/ 3061251 h 4820031"/>
              <a:gd name="connsiteX14" fmla="*/ 0 w 10058444"/>
              <a:gd name="connsiteY14" fmla="*/ 2504660 h 4820031"/>
              <a:gd name="connsiteX15" fmla="*/ 0 w 10058444"/>
              <a:gd name="connsiteY15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7116417 w 10058444"/>
              <a:gd name="connsiteY4" fmla="*/ 2564295 h 4820031"/>
              <a:gd name="connsiteX5" fmla="*/ 8666922 w 10058444"/>
              <a:gd name="connsiteY5" fmla="*/ 3220277 h 4820031"/>
              <a:gd name="connsiteX6" fmla="*/ 9510726 w 10058444"/>
              <a:gd name="connsiteY6" fmla="*/ 4160686 h 4820031"/>
              <a:gd name="connsiteX7" fmla="*/ 10058400 w 10058444"/>
              <a:gd name="connsiteY7" fmla="*/ 4750904 h 4820031"/>
              <a:gd name="connsiteX8" fmla="*/ 8746435 w 10058444"/>
              <a:gd name="connsiteY8" fmla="*/ 4412972 h 4820031"/>
              <a:gd name="connsiteX9" fmla="*/ 6520070 w 10058444"/>
              <a:gd name="connsiteY9" fmla="*/ 4532242 h 4820031"/>
              <a:gd name="connsiteX10" fmla="*/ 5068957 w 10058444"/>
              <a:gd name="connsiteY10" fmla="*/ 3776869 h 4820031"/>
              <a:gd name="connsiteX11" fmla="*/ 3220278 w 10058444"/>
              <a:gd name="connsiteY11" fmla="*/ 3756990 h 4820031"/>
              <a:gd name="connsiteX12" fmla="*/ 2226365 w 10058444"/>
              <a:gd name="connsiteY12" fmla="*/ 2862469 h 4820031"/>
              <a:gd name="connsiteX13" fmla="*/ 1331843 w 10058444"/>
              <a:gd name="connsiteY13" fmla="*/ 3061251 h 4820031"/>
              <a:gd name="connsiteX14" fmla="*/ 0 w 10058444"/>
              <a:gd name="connsiteY14" fmla="*/ 2504660 h 4820031"/>
              <a:gd name="connsiteX15" fmla="*/ 0 w 10058444"/>
              <a:gd name="connsiteY15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7116417 w 10058444"/>
              <a:gd name="connsiteY4" fmla="*/ 2564295 h 4820031"/>
              <a:gd name="connsiteX5" fmla="*/ 8666922 w 10058444"/>
              <a:gd name="connsiteY5" fmla="*/ 3220277 h 4820031"/>
              <a:gd name="connsiteX6" fmla="*/ 9510726 w 10058444"/>
              <a:gd name="connsiteY6" fmla="*/ 4160686 h 4820031"/>
              <a:gd name="connsiteX7" fmla="*/ 10058400 w 10058444"/>
              <a:gd name="connsiteY7" fmla="*/ 4750904 h 4820031"/>
              <a:gd name="connsiteX8" fmla="*/ 8746435 w 10058444"/>
              <a:gd name="connsiteY8" fmla="*/ 4412972 h 4820031"/>
              <a:gd name="connsiteX9" fmla="*/ 6520070 w 10058444"/>
              <a:gd name="connsiteY9" fmla="*/ 4532242 h 4820031"/>
              <a:gd name="connsiteX10" fmla="*/ 5068957 w 10058444"/>
              <a:gd name="connsiteY10" fmla="*/ 3776869 h 4820031"/>
              <a:gd name="connsiteX11" fmla="*/ 3220278 w 10058444"/>
              <a:gd name="connsiteY11" fmla="*/ 3756990 h 4820031"/>
              <a:gd name="connsiteX12" fmla="*/ 2226365 w 10058444"/>
              <a:gd name="connsiteY12" fmla="*/ 2862469 h 4820031"/>
              <a:gd name="connsiteX13" fmla="*/ 1331843 w 10058444"/>
              <a:gd name="connsiteY13" fmla="*/ 3061251 h 4820031"/>
              <a:gd name="connsiteX14" fmla="*/ 0 w 10058444"/>
              <a:gd name="connsiteY14" fmla="*/ 2504660 h 4820031"/>
              <a:gd name="connsiteX15" fmla="*/ 0 w 10058444"/>
              <a:gd name="connsiteY15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7116417 w 10058444"/>
              <a:gd name="connsiteY4" fmla="*/ 2564295 h 4820031"/>
              <a:gd name="connsiteX5" fmla="*/ 8666922 w 10058444"/>
              <a:gd name="connsiteY5" fmla="*/ 3220277 h 4820031"/>
              <a:gd name="connsiteX6" fmla="*/ 9169637 w 10058444"/>
              <a:gd name="connsiteY6" fmla="*/ 3614869 h 4820031"/>
              <a:gd name="connsiteX7" fmla="*/ 9510726 w 10058444"/>
              <a:gd name="connsiteY7" fmla="*/ 4160686 h 4820031"/>
              <a:gd name="connsiteX8" fmla="*/ 10058400 w 10058444"/>
              <a:gd name="connsiteY8" fmla="*/ 4750904 h 4820031"/>
              <a:gd name="connsiteX9" fmla="*/ 8746435 w 10058444"/>
              <a:gd name="connsiteY9" fmla="*/ 4412972 h 4820031"/>
              <a:gd name="connsiteX10" fmla="*/ 6520070 w 10058444"/>
              <a:gd name="connsiteY10" fmla="*/ 4532242 h 4820031"/>
              <a:gd name="connsiteX11" fmla="*/ 5068957 w 10058444"/>
              <a:gd name="connsiteY11" fmla="*/ 3776869 h 4820031"/>
              <a:gd name="connsiteX12" fmla="*/ 3220278 w 10058444"/>
              <a:gd name="connsiteY12" fmla="*/ 3756990 h 4820031"/>
              <a:gd name="connsiteX13" fmla="*/ 2226365 w 10058444"/>
              <a:gd name="connsiteY13" fmla="*/ 2862469 h 4820031"/>
              <a:gd name="connsiteX14" fmla="*/ 1331843 w 10058444"/>
              <a:gd name="connsiteY14" fmla="*/ 3061251 h 4820031"/>
              <a:gd name="connsiteX15" fmla="*/ 0 w 10058444"/>
              <a:gd name="connsiteY15" fmla="*/ 2504660 h 4820031"/>
              <a:gd name="connsiteX16" fmla="*/ 0 w 10058444"/>
              <a:gd name="connsiteY16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7116417 w 10058444"/>
              <a:gd name="connsiteY4" fmla="*/ 2564295 h 4820031"/>
              <a:gd name="connsiteX5" fmla="*/ 8666922 w 10058444"/>
              <a:gd name="connsiteY5" fmla="*/ 3220277 h 4820031"/>
              <a:gd name="connsiteX6" fmla="*/ 9169637 w 10058444"/>
              <a:gd name="connsiteY6" fmla="*/ 3614869 h 4820031"/>
              <a:gd name="connsiteX7" fmla="*/ 9510726 w 10058444"/>
              <a:gd name="connsiteY7" fmla="*/ 4160686 h 4820031"/>
              <a:gd name="connsiteX8" fmla="*/ 10058400 w 10058444"/>
              <a:gd name="connsiteY8" fmla="*/ 4750904 h 4820031"/>
              <a:gd name="connsiteX9" fmla="*/ 8746435 w 10058444"/>
              <a:gd name="connsiteY9" fmla="*/ 4412972 h 4820031"/>
              <a:gd name="connsiteX10" fmla="*/ 6520070 w 10058444"/>
              <a:gd name="connsiteY10" fmla="*/ 4532242 h 4820031"/>
              <a:gd name="connsiteX11" fmla="*/ 5068957 w 10058444"/>
              <a:gd name="connsiteY11" fmla="*/ 3776869 h 4820031"/>
              <a:gd name="connsiteX12" fmla="*/ 3220278 w 10058444"/>
              <a:gd name="connsiteY12" fmla="*/ 3756990 h 4820031"/>
              <a:gd name="connsiteX13" fmla="*/ 2226365 w 10058444"/>
              <a:gd name="connsiteY13" fmla="*/ 2862469 h 4820031"/>
              <a:gd name="connsiteX14" fmla="*/ 1331843 w 10058444"/>
              <a:gd name="connsiteY14" fmla="*/ 3061251 h 4820031"/>
              <a:gd name="connsiteX15" fmla="*/ 0 w 10058444"/>
              <a:gd name="connsiteY15" fmla="*/ 2504660 h 4820031"/>
              <a:gd name="connsiteX16" fmla="*/ 0 w 10058444"/>
              <a:gd name="connsiteY16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7116417 w 10058444"/>
              <a:gd name="connsiteY4" fmla="*/ 2564295 h 4820031"/>
              <a:gd name="connsiteX5" fmla="*/ 8666922 w 10058444"/>
              <a:gd name="connsiteY5" fmla="*/ 3220277 h 4820031"/>
              <a:gd name="connsiteX6" fmla="*/ 9169637 w 10058444"/>
              <a:gd name="connsiteY6" fmla="*/ 3614869 h 4820031"/>
              <a:gd name="connsiteX7" fmla="*/ 9510726 w 10058444"/>
              <a:gd name="connsiteY7" fmla="*/ 4160686 h 4820031"/>
              <a:gd name="connsiteX8" fmla="*/ 10058400 w 10058444"/>
              <a:gd name="connsiteY8" fmla="*/ 4750904 h 4820031"/>
              <a:gd name="connsiteX9" fmla="*/ 8746435 w 10058444"/>
              <a:gd name="connsiteY9" fmla="*/ 4412972 h 4820031"/>
              <a:gd name="connsiteX10" fmla="*/ 6520070 w 10058444"/>
              <a:gd name="connsiteY10" fmla="*/ 4532242 h 4820031"/>
              <a:gd name="connsiteX11" fmla="*/ 5068957 w 10058444"/>
              <a:gd name="connsiteY11" fmla="*/ 3776869 h 4820031"/>
              <a:gd name="connsiteX12" fmla="*/ 3220278 w 10058444"/>
              <a:gd name="connsiteY12" fmla="*/ 3756990 h 4820031"/>
              <a:gd name="connsiteX13" fmla="*/ 2226365 w 10058444"/>
              <a:gd name="connsiteY13" fmla="*/ 2862469 h 4820031"/>
              <a:gd name="connsiteX14" fmla="*/ 1331843 w 10058444"/>
              <a:gd name="connsiteY14" fmla="*/ 3061251 h 4820031"/>
              <a:gd name="connsiteX15" fmla="*/ 0 w 10058444"/>
              <a:gd name="connsiteY15" fmla="*/ 2504660 h 4820031"/>
              <a:gd name="connsiteX16" fmla="*/ 0 w 10058444"/>
              <a:gd name="connsiteY16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7116417 w 10058444"/>
              <a:gd name="connsiteY4" fmla="*/ 2564295 h 4820031"/>
              <a:gd name="connsiteX5" fmla="*/ 8203963 w 10058444"/>
              <a:gd name="connsiteY5" fmla="*/ 2811564 h 4820031"/>
              <a:gd name="connsiteX6" fmla="*/ 8666922 w 10058444"/>
              <a:gd name="connsiteY6" fmla="*/ 3220277 h 4820031"/>
              <a:gd name="connsiteX7" fmla="*/ 9169637 w 10058444"/>
              <a:gd name="connsiteY7" fmla="*/ 3614869 h 4820031"/>
              <a:gd name="connsiteX8" fmla="*/ 9510726 w 10058444"/>
              <a:gd name="connsiteY8" fmla="*/ 4160686 h 4820031"/>
              <a:gd name="connsiteX9" fmla="*/ 10058400 w 10058444"/>
              <a:gd name="connsiteY9" fmla="*/ 4750904 h 4820031"/>
              <a:gd name="connsiteX10" fmla="*/ 8746435 w 10058444"/>
              <a:gd name="connsiteY10" fmla="*/ 4412972 h 4820031"/>
              <a:gd name="connsiteX11" fmla="*/ 6520070 w 10058444"/>
              <a:gd name="connsiteY11" fmla="*/ 4532242 h 4820031"/>
              <a:gd name="connsiteX12" fmla="*/ 5068957 w 10058444"/>
              <a:gd name="connsiteY12" fmla="*/ 3776869 h 4820031"/>
              <a:gd name="connsiteX13" fmla="*/ 3220278 w 10058444"/>
              <a:gd name="connsiteY13" fmla="*/ 3756990 h 4820031"/>
              <a:gd name="connsiteX14" fmla="*/ 2226365 w 10058444"/>
              <a:gd name="connsiteY14" fmla="*/ 2862469 h 4820031"/>
              <a:gd name="connsiteX15" fmla="*/ 1331843 w 10058444"/>
              <a:gd name="connsiteY15" fmla="*/ 3061251 h 4820031"/>
              <a:gd name="connsiteX16" fmla="*/ 0 w 10058444"/>
              <a:gd name="connsiteY16" fmla="*/ 2504660 h 4820031"/>
              <a:gd name="connsiteX17" fmla="*/ 0 w 10058444"/>
              <a:gd name="connsiteY17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7116417 w 10058444"/>
              <a:gd name="connsiteY4" fmla="*/ 2564295 h 4820031"/>
              <a:gd name="connsiteX5" fmla="*/ 7545936 w 10058444"/>
              <a:gd name="connsiteY5" fmla="*/ 2538099 h 4820031"/>
              <a:gd name="connsiteX6" fmla="*/ 8203963 w 10058444"/>
              <a:gd name="connsiteY6" fmla="*/ 2811564 h 4820031"/>
              <a:gd name="connsiteX7" fmla="*/ 8666922 w 10058444"/>
              <a:gd name="connsiteY7" fmla="*/ 3220277 h 4820031"/>
              <a:gd name="connsiteX8" fmla="*/ 9169637 w 10058444"/>
              <a:gd name="connsiteY8" fmla="*/ 3614869 h 4820031"/>
              <a:gd name="connsiteX9" fmla="*/ 9510726 w 10058444"/>
              <a:gd name="connsiteY9" fmla="*/ 4160686 h 4820031"/>
              <a:gd name="connsiteX10" fmla="*/ 10058400 w 10058444"/>
              <a:gd name="connsiteY10" fmla="*/ 4750904 h 4820031"/>
              <a:gd name="connsiteX11" fmla="*/ 8746435 w 10058444"/>
              <a:gd name="connsiteY11" fmla="*/ 4412972 h 4820031"/>
              <a:gd name="connsiteX12" fmla="*/ 6520070 w 10058444"/>
              <a:gd name="connsiteY12" fmla="*/ 4532242 h 4820031"/>
              <a:gd name="connsiteX13" fmla="*/ 5068957 w 10058444"/>
              <a:gd name="connsiteY13" fmla="*/ 3776869 h 4820031"/>
              <a:gd name="connsiteX14" fmla="*/ 3220278 w 10058444"/>
              <a:gd name="connsiteY14" fmla="*/ 3756990 h 4820031"/>
              <a:gd name="connsiteX15" fmla="*/ 2226365 w 10058444"/>
              <a:gd name="connsiteY15" fmla="*/ 2862469 h 4820031"/>
              <a:gd name="connsiteX16" fmla="*/ 1331843 w 10058444"/>
              <a:gd name="connsiteY16" fmla="*/ 3061251 h 4820031"/>
              <a:gd name="connsiteX17" fmla="*/ 0 w 10058444"/>
              <a:gd name="connsiteY17" fmla="*/ 2504660 h 4820031"/>
              <a:gd name="connsiteX18" fmla="*/ 0 w 10058444"/>
              <a:gd name="connsiteY18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7030959 w 10058444"/>
              <a:gd name="connsiteY4" fmla="*/ 2162642 h 4820031"/>
              <a:gd name="connsiteX5" fmla="*/ 7545936 w 10058444"/>
              <a:gd name="connsiteY5" fmla="*/ 2538099 h 4820031"/>
              <a:gd name="connsiteX6" fmla="*/ 8203963 w 10058444"/>
              <a:gd name="connsiteY6" fmla="*/ 2811564 h 4820031"/>
              <a:gd name="connsiteX7" fmla="*/ 8666922 w 10058444"/>
              <a:gd name="connsiteY7" fmla="*/ 3220277 h 4820031"/>
              <a:gd name="connsiteX8" fmla="*/ 9169637 w 10058444"/>
              <a:gd name="connsiteY8" fmla="*/ 3614869 h 4820031"/>
              <a:gd name="connsiteX9" fmla="*/ 9510726 w 10058444"/>
              <a:gd name="connsiteY9" fmla="*/ 4160686 h 4820031"/>
              <a:gd name="connsiteX10" fmla="*/ 10058400 w 10058444"/>
              <a:gd name="connsiteY10" fmla="*/ 4750904 h 4820031"/>
              <a:gd name="connsiteX11" fmla="*/ 8746435 w 10058444"/>
              <a:gd name="connsiteY11" fmla="*/ 4412972 h 4820031"/>
              <a:gd name="connsiteX12" fmla="*/ 6520070 w 10058444"/>
              <a:gd name="connsiteY12" fmla="*/ 4532242 h 4820031"/>
              <a:gd name="connsiteX13" fmla="*/ 5068957 w 10058444"/>
              <a:gd name="connsiteY13" fmla="*/ 3776869 h 4820031"/>
              <a:gd name="connsiteX14" fmla="*/ 3220278 w 10058444"/>
              <a:gd name="connsiteY14" fmla="*/ 3756990 h 4820031"/>
              <a:gd name="connsiteX15" fmla="*/ 2226365 w 10058444"/>
              <a:gd name="connsiteY15" fmla="*/ 2862469 h 4820031"/>
              <a:gd name="connsiteX16" fmla="*/ 1331843 w 10058444"/>
              <a:gd name="connsiteY16" fmla="*/ 3061251 h 4820031"/>
              <a:gd name="connsiteX17" fmla="*/ 0 w 10058444"/>
              <a:gd name="connsiteY17" fmla="*/ 2504660 h 4820031"/>
              <a:gd name="connsiteX18" fmla="*/ 0 w 10058444"/>
              <a:gd name="connsiteY18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7030959 w 10058444"/>
              <a:gd name="connsiteY4" fmla="*/ 2162642 h 4820031"/>
              <a:gd name="connsiteX5" fmla="*/ 7545936 w 10058444"/>
              <a:gd name="connsiteY5" fmla="*/ 2538099 h 4820031"/>
              <a:gd name="connsiteX6" fmla="*/ 8101414 w 10058444"/>
              <a:gd name="connsiteY6" fmla="*/ 2939751 h 4820031"/>
              <a:gd name="connsiteX7" fmla="*/ 8666922 w 10058444"/>
              <a:gd name="connsiteY7" fmla="*/ 3220277 h 4820031"/>
              <a:gd name="connsiteX8" fmla="*/ 9169637 w 10058444"/>
              <a:gd name="connsiteY8" fmla="*/ 3614869 h 4820031"/>
              <a:gd name="connsiteX9" fmla="*/ 9510726 w 10058444"/>
              <a:gd name="connsiteY9" fmla="*/ 4160686 h 4820031"/>
              <a:gd name="connsiteX10" fmla="*/ 10058400 w 10058444"/>
              <a:gd name="connsiteY10" fmla="*/ 4750904 h 4820031"/>
              <a:gd name="connsiteX11" fmla="*/ 8746435 w 10058444"/>
              <a:gd name="connsiteY11" fmla="*/ 4412972 h 4820031"/>
              <a:gd name="connsiteX12" fmla="*/ 6520070 w 10058444"/>
              <a:gd name="connsiteY12" fmla="*/ 4532242 h 4820031"/>
              <a:gd name="connsiteX13" fmla="*/ 5068957 w 10058444"/>
              <a:gd name="connsiteY13" fmla="*/ 3776869 h 4820031"/>
              <a:gd name="connsiteX14" fmla="*/ 3220278 w 10058444"/>
              <a:gd name="connsiteY14" fmla="*/ 3756990 h 4820031"/>
              <a:gd name="connsiteX15" fmla="*/ 2226365 w 10058444"/>
              <a:gd name="connsiteY15" fmla="*/ 2862469 h 4820031"/>
              <a:gd name="connsiteX16" fmla="*/ 1331843 w 10058444"/>
              <a:gd name="connsiteY16" fmla="*/ 3061251 h 4820031"/>
              <a:gd name="connsiteX17" fmla="*/ 0 w 10058444"/>
              <a:gd name="connsiteY17" fmla="*/ 2504660 h 4820031"/>
              <a:gd name="connsiteX18" fmla="*/ 0 w 10058444"/>
              <a:gd name="connsiteY18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7030959 w 10058444"/>
              <a:gd name="connsiteY4" fmla="*/ 2162642 h 4820031"/>
              <a:gd name="connsiteX5" fmla="*/ 7545936 w 10058444"/>
              <a:gd name="connsiteY5" fmla="*/ 2538099 h 4820031"/>
              <a:gd name="connsiteX6" fmla="*/ 8101414 w 10058444"/>
              <a:gd name="connsiteY6" fmla="*/ 2939751 h 4820031"/>
              <a:gd name="connsiteX7" fmla="*/ 8666922 w 10058444"/>
              <a:gd name="connsiteY7" fmla="*/ 3339918 h 4820031"/>
              <a:gd name="connsiteX8" fmla="*/ 9169637 w 10058444"/>
              <a:gd name="connsiteY8" fmla="*/ 3614869 h 4820031"/>
              <a:gd name="connsiteX9" fmla="*/ 9510726 w 10058444"/>
              <a:gd name="connsiteY9" fmla="*/ 4160686 h 4820031"/>
              <a:gd name="connsiteX10" fmla="*/ 10058400 w 10058444"/>
              <a:gd name="connsiteY10" fmla="*/ 4750904 h 4820031"/>
              <a:gd name="connsiteX11" fmla="*/ 8746435 w 10058444"/>
              <a:gd name="connsiteY11" fmla="*/ 4412972 h 4820031"/>
              <a:gd name="connsiteX12" fmla="*/ 6520070 w 10058444"/>
              <a:gd name="connsiteY12" fmla="*/ 4532242 h 4820031"/>
              <a:gd name="connsiteX13" fmla="*/ 5068957 w 10058444"/>
              <a:gd name="connsiteY13" fmla="*/ 3776869 h 4820031"/>
              <a:gd name="connsiteX14" fmla="*/ 3220278 w 10058444"/>
              <a:gd name="connsiteY14" fmla="*/ 3756990 h 4820031"/>
              <a:gd name="connsiteX15" fmla="*/ 2226365 w 10058444"/>
              <a:gd name="connsiteY15" fmla="*/ 2862469 h 4820031"/>
              <a:gd name="connsiteX16" fmla="*/ 1331843 w 10058444"/>
              <a:gd name="connsiteY16" fmla="*/ 3061251 h 4820031"/>
              <a:gd name="connsiteX17" fmla="*/ 0 w 10058444"/>
              <a:gd name="connsiteY17" fmla="*/ 2504660 h 4820031"/>
              <a:gd name="connsiteX18" fmla="*/ 0 w 10058444"/>
              <a:gd name="connsiteY18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7030959 w 10058444"/>
              <a:gd name="connsiteY4" fmla="*/ 2162642 h 4820031"/>
              <a:gd name="connsiteX5" fmla="*/ 7545936 w 10058444"/>
              <a:gd name="connsiteY5" fmla="*/ 2538099 h 4820031"/>
              <a:gd name="connsiteX6" fmla="*/ 8246693 w 10058444"/>
              <a:gd name="connsiteY6" fmla="*/ 2922660 h 4820031"/>
              <a:gd name="connsiteX7" fmla="*/ 8666922 w 10058444"/>
              <a:gd name="connsiteY7" fmla="*/ 3339918 h 4820031"/>
              <a:gd name="connsiteX8" fmla="*/ 9169637 w 10058444"/>
              <a:gd name="connsiteY8" fmla="*/ 3614869 h 4820031"/>
              <a:gd name="connsiteX9" fmla="*/ 9510726 w 10058444"/>
              <a:gd name="connsiteY9" fmla="*/ 4160686 h 4820031"/>
              <a:gd name="connsiteX10" fmla="*/ 10058400 w 10058444"/>
              <a:gd name="connsiteY10" fmla="*/ 4750904 h 4820031"/>
              <a:gd name="connsiteX11" fmla="*/ 8746435 w 10058444"/>
              <a:gd name="connsiteY11" fmla="*/ 4412972 h 4820031"/>
              <a:gd name="connsiteX12" fmla="*/ 6520070 w 10058444"/>
              <a:gd name="connsiteY12" fmla="*/ 4532242 h 4820031"/>
              <a:gd name="connsiteX13" fmla="*/ 5068957 w 10058444"/>
              <a:gd name="connsiteY13" fmla="*/ 3776869 h 4820031"/>
              <a:gd name="connsiteX14" fmla="*/ 3220278 w 10058444"/>
              <a:gd name="connsiteY14" fmla="*/ 3756990 h 4820031"/>
              <a:gd name="connsiteX15" fmla="*/ 2226365 w 10058444"/>
              <a:gd name="connsiteY15" fmla="*/ 2862469 h 4820031"/>
              <a:gd name="connsiteX16" fmla="*/ 1331843 w 10058444"/>
              <a:gd name="connsiteY16" fmla="*/ 3061251 h 4820031"/>
              <a:gd name="connsiteX17" fmla="*/ 0 w 10058444"/>
              <a:gd name="connsiteY17" fmla="*/ 2504660 h 4820031"/>
              <a:gd name="connsiteX18" fmla="*/ 0 w 10058444"/>
              <a:gd name="connsiteY18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7030959 w 10058444"/>
              <a:gd name="connsiteY4" fmla="*/ 2162642 h 4820031"/>
              <a:gd name="connsiteX5" fmla="*/ 7503207 w 10058444"/>
              <a:gd name="connsiteY5" fmla="*/ 2691924 h 4820031"/>
              <a:gd name="connsiteX6" fmla="*/ 8246693 w 10058444"/>
              <a:gd name="connsiteY6" fmla="*/ 2922660 h 4820031"/>
              <a:gd name="connsiteX7" fmla="*/ 8666922 w 10058444"/>
              <a:gd name="connsiteY7" fmla="*/ 3339918 h 4820031"/>
              <a:gd name="connsiteX8" fmla="*/ 9169637 w 10058444"/>
              <a:gd name="connsiteY8" fmla="*/ 3614869 h 4820031"/>
              <a:gd name="connsiteX9" fmla="*/ 9510726 w 10058444"/>
              <a:gd name="connsiteY9" fmla="*/ 4160686 h 4820031"/>
              <a:gd name="connsiteX10" fmla="*/ 10058400 w 10058444"/>
              <a:gd name="connsiteY10" fmla="*/ 4750904 h 4820031"/>
              <a:gd name="connsiteX11" fmla="*/ 8746435 w 10058444"/>
              <a:gd name="connsiteY11" fmla="*/ 4412972 h 4820031"/>
              <a:gd name="connsiteX12" fmla="*/ 6520070 w 10058444"/>
              <a:gd name="connsiteY12" fmla="*/ 4532242 h 4820031"/>
              <a:gd name="connsiteX13" fmla="*/ 5068957 w 10058444"/>
              <a:gd name="connsiteY13" fmla="*/ 3776869 h 4820031"/>
              <a:gd name="connsiteX14" fmla="*/ 3220278 w 10058444"/>
              <a:gd name="connsiteY14" fmla="*/ 3756990 h 4820031"/>
              <a:gd name="connsiteX15" fmla="*/ 2226365 w 10058444"/>
              <a:gd name="connsiteY15" fmla="*/ 2862469 h 4820031"/>
              <a:gd name="connsiteX16" fmla="*/ 1331843 w 10058444"/>
              <a:gd name="connsiteY16" fmla="*/ 3061251 h 4820031"/>
              <a:gd name="connsiteX17" fmla="*/ 0 w 10058444"/>
              <a:gd name="connsiteY17" fmla="*/ 2504660 h 4820031"/>
              <a:gd name="connsiteX18" fmla="*/ 0 w 10058444"/>
              <a:gd name="connsiteY18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7030959 w 10058444"/>
              <a:gd name="connsiteY4" fmla="*/ 2068638 h 4820031"/>
              <a:gd name="connsiteX5" fmla="*/ 7503207 w 10058444"/>
              <a:gd name="connsiteY5" fmla="*/ 2691924 h 4820031"/>
              <a:gd name="connsiteX6" fmla="*/ 8246693 w 10058444"/>
              <a:gd name="connsiteY6" fmla="*/ 2922660 h 4820031"/>
              <a:gd name="connsiteX7" fmla="*/ 8666922 w 10058444"/>
              <a:gd name="connsiteY7" fmla="*/ 3339918 h 4820031"/>
              <a:gd name="connsiteX8" fmla="*/ 9169637 w 10058444"/>
              <a:gd name="connsiteY8" fmla="*/ 3614869 h 4820031"/>
              <a:gd name="connsiteX9" fmla="*/ 9510726 w 10058444"/>
              <a:gd name="connsiteY9" fmla="*/ 4160686 h 4820031"/>
              <a:gd name="connsiteX10" fmla="*/ 10058400 w 10058444"/>
              <a:gd name="connsiteY10" fmla="*/ 4750904 h 4820031"/>
              <a:gd name="connsiteX11" fmla="*/ 8746435 w 10058444"/>
              <a:gd name="connsiteY11" fmla="*/ 4412972 h 4820031"/>
              <a:gd name="connsiteX12" fmla="*/ 6520070 w 10058444"/>
              <a:gd name="connsiteY12" fmla="*/ 4532242 h 4820031"/>
              <a:gd name="connsiteX13" fmla="*/ 5068957 w 10058444"/>
              <a:gd name="connsiteY13" fmla="*/ 3776869 h 4820031"/>
              <a:gd name="connsiteX14" fmla="*/ 3220278 w 10058444"/>
              <a:gd name="connsiteY14" fmla="*/ 3756990 h 4820031"/>
              <a:gd name="connsiteX15" fmla="*/ 2226365 w 10058444"/>
              <a:gd name="connsiteY15" fmla="*/ 2862469 h 4820031"/>
              <a:gd name="connsiteX16" fmla="*/ 1331843 w 10058444"/>
              <a:gd name="connsiteY16" fmla="*/ 3061251 h 4820031"/>
              <a:gd name="connsiteX17" fmla="*/ 0 w 10058444"/>
              <a:gd name="connsiteY17" fmla="*/ 2504660 h 4820031"/>
              <a:gd name="connsiteX18" fmla="*/ 0 w 10058444"/>
              <a:gd name="connsiteY18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7030959 w 10058444"/>
              <a:gd name="connsiteY4" fmla="*/ 2068638 h 4820031"/>
              <a:gd name="connsiteX5" fmla="*/ 7751036 w 10058444"/>
              <a:gd name="connsiteY5" fmla="*/ 2751745 h 4820031"/>
              <a:gd name="connsiteX6" fmla="*/ 8246693 w 10058444"/>
              <a:gd name="connsiteY6" fmla="*/ 2922660 h 4820031"/>
              <a:gd name="connsiteX7" fmla="*/ 8666922 w 10058444"/>
              <a:gd name="connsiteY7" fmla="*/ 3339918 h 4820031"/>
              <a:gd name="connsiteX8" fmla="*/ 9169637 w 10058444"/>
              <a:gd name="connsiteY8" fmla="*/ 3614869 h 4820031"/>
              <a:gd name="connsiteX9" fmla="*/ 9510726 w 10058444"/>
              <a:gd name="connsiteY9" fmla="*/ 4160686 h 4820031"/>
              <a:gd name="connsiteX10" fmla="*/ 10058400 w 10058444"/>
              <a:gd name="connsiteY10" fmla="*/ 4750904 h 4820031"/>
              <a:gd name="connsiteX11" fmla="*/ 8746435 w 10058444"/>
              <a:gd name="connsiteY11" fmla="*/ 4412972 h 4820031"/>
              <a:gd name="connsiteX12" fmla="*/ 6520070 w 10058444"/>
              <a:gd name="connsiteY12" fmla="*/ 4532242 h 4820031"/>
              <a:gd name="connsiteX13" fmla="*/ 5068957 w 10058444"/>
              <a:gd name="connsiteY13" fmla="*/ 3776869 h 4820031"/>
              <a:gd name="connsiteX14" fmla="*/ 3220278 w 10058444"/>
              <a:gd name="connsiteY14" fmla="*/ 3756990 h 4820031"/>
              <a:gd name="connsiteX15" fmla="*/ 2226365 w 10058444"/>
              <a:gd name="connsiteY15" fmla="*/ 2862469 h 4820031"/>
              <a:gd name="connsiteX16" fmla="*/ 1331843 w 10058444"/>
              <a:gd name="connsiteY16" fmla="*/ 3061251 h 4820031"/>
              <a:gd name="connsiteX17" fmla="*/ 0 w 10058444"/>
              <a:gd name="connsiteY17" fmla="*/ 2504660 h 4820031"/>
              <a:gd name="connsiteX18" fmla="*/ 0 w 10058444"/>
              <a:gd name="connsiteY18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7253150 w 10058444"/>
              <a:gd name="connsiteY4" fmla="*/ 2205370 h 4820031"/>
              <a:gd name="connsiteX5" fmla="*/ 7751036 w 10058444"/>
              <a:gd name="connsiteY5" fmla="*/ 2751745 h 4820031"/>
              <a:gd name="connsiteX6" fmla="*/ 8246693 w 10058444"/>
              <a:gd name="connsiteY6" fmla="*/ 2922660 h 4820031"/>
              <a:gd name="connsiteX7" fmla="*/ 8666922 w 10058444"/>
              <a:gd name="connsiteY7" fmla="*/ 3339918 h 4820031"/>
              <a:gd name="connsiteX8" fmla="*/ 9169637 w 10058444"/>
              <a:gd name="connsiteY8" fmla="*/ 3614869 h 4820031"/>
              <a:gd name="connsiteX9" fmla="*/ 9510726 w 10058444"/>
              <a:gd name="connsiteY9" fmla="*/ 4160686 h 4820031"/>
              <a:gd name="connsiteX10" fmla="*/ 10058400 w 10058444"/>
              <a:gd name="connsiteY10" fmla="*/ 4750904 h 4820031"/>
              <a:gd name="connsiteX11" fmla="*/ 8746435 w 10058444"/>
              <a:gd name="connsiteY11" fmla="*/ 4412972 h 4820031"/>
              <a:gd name="connsiteX12" fmla="*/ 6520070 w 10058444"/>
              <a:gd name="connsiteY12" fmla="*/ 4532242 h 4820031"/>
              <a:gd name="connsiteX13" fmla="*/ 5068957 w 10058444"/>
              <a:gd name="connsiteY13" fmla="*/ 3776869 h 4820031"/>
              <a:gd name="connsiteX14" fmla="*/ 3220278 w 10058444"/>
              <a:gd name="connsiteY14" fmla="*/ 3756990 h 4820031"/>
              <a:gd name="connsiteX15" fmla="*/ 2226365 w 10058444"/>
              <a:gd name="connsiteY15" fmla="*/ 2862469 h 4820031"/>
              <a:gd name="connsiteX16" fmla="*/ 1331843 w 10058444"/>
              <a:gd name="connsiteY16" fmla="*/ 3061251 h 4820031"/>
              <a:gd name="connsiteX17" fmla="*/ 0 w 10058444"/>
              <a:gd name="connsiteY17" fmla="*/ 2504660 h 4820031"/>
              <a:gd name="connsiteX18" fmla="*/ 0 w 10058444"/>
              <a:gd name="connsiteY18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6682811 w 10058444"/>
              <a:gd name="connsiteY4" fmla="*/ 1657882 h 4820031"/>
              <a:gd name="connsiteX5" fmla="*/ 7253150 w 10058444"/>
              <a:gd name="connsiteY5" fmla="*/ 2205370 h 4820031"/>
              <a:gd name="connsiteX6" fmla="*/ 7751036 w 10058444"/>
              <a:gd name="connsiteY6" fmla="*/ 2751745 h 4820031"/>
              <a:gd name="connsiteX7" fmla="*/ 8246693 w 10058444"/>
              <a:gd name="connsiteY7" fmla="*/ 2922660 h 4820031"/>
              <a:gd name="connsiteX8" fmla="*/ 8666922 w 10058444"/>
              <a:gd name="connsiteY8" fmla="*/ 3339918 h 4820031"/>
              <a:gd name="connsiteX9" fmla="*/ 9169637 w 10058444"/>
              <a:gd name="connsiteY9" fmla="*/ 3614869 h 4820031"/>
              <a:gd name="connsiteX10" fmla="*/ 9510726 w 10058444"/>
              <a:gd name="connsiteY10" fmla="*/ 4160686 h 4820031"/>
              <a:gd name="connsiteX11" fmla="*/ 10058400 w 10058444"/>
              <a:gd name="connsiteY11" fmla="*/ 4750904 h 4820031"/>
              <a:gd name="connsiteX12" fmla="*/ 8746435 w 10058444"/>
              <a:gd name="connsiteY12" fmla="*/ 4412972 h 4820031"/>
              <a:gd name="connsiteX13" fmla="*/ 6520070 w 10058444"/>
              <a:gd name="connsiteY13" fmla="*/ 4532242 h 4820031"/>
              <a:gd name="connsiteX14" fmla="*/ 5068957 w 10058444"/>
              <a:gd name="connsiteY14" fmla="*/ 3776869 h 4820031"/>
              <a:gd name="connsiteX15" fmla="*/ 3220278 w 10058444"/>
              <a:gd name="connsiteY15" fmla="*/ 3756990 h 4820031"/>
              <a:gd name="connsiteX16" fmla="*/ 2226365 w 10058444"/>
              <a:gd name="connsiteY16" fmla="*/ 2862469 h 4820031"/>
              <a:gd name="connsiteX17" fmla="*/ 1331843 w 10058444"/>
              <a:gd name="connsiteY17" fmla="*/ 3061251 h 4820031"/>
              <a:gd name="connsiteX18" fmla="*/ 0 w 10058444"/>
              <a:gd name="connsiteY18" fmla="*/ 2504660 h 4820031"/>
              <a:gd name="connsiteX19" fmla="*/ 0 w 10058444"/>
              <a:gd name="connsiteY19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6682811 w 10058444"/>
              <a:gd name="connsiteY4" fmla="*/ 1657882 h 4820031"/>
              <a:gd name="connsiteX5" fmla="*/ 7210421 w 10058444"/>
              <a:gd name="connsiteY5" fmla="*/ 2350649 h 4820031"/>
              <a:gd name="connsiteX6" fmla="*/ 7751036 w 10058444"/>
              <a:gd name="connsiteY6" fmla="*/ 2751745 h 4820031"/>
              <a:gd name="connsiteX7" fmla="*/ 8246693 w 10058444"/>
              <a:gd name="connsiteY7" fmla="*/ 2922660 h 4820031"/>
              <a:gd name="connsiteX8" fmla="*/ 8666922 w 10058444"/>
              <a:gd name="connsiteY8" fmla="*/ 3339918 h 4820031"/>
              <a:gd name="connsiteX9" fmla="*/ 9169637 w 10058444"/>
              <a:gd name="connsiteY9" fmla="*/ 3614869 h 4820031"/>
              <a:gd name="connsiteX10" fmla="*/ 9510726 w 10058444"/>
              <a:gd name="connsiteY10" fmla="*/ 4160686 h 4820031"/>
              <a:gd name="connsiteX11" fmla="*/ 10058400 w 10058444"/>
              <a:gd name="connsiteY11" fmla="*/ 4750904 h 4820031"/>
              <a:gd name="connsiteX12" fmla="*/ 8746435 w 10058444"/>
              <a:gd name="connsiteY12" fmla="*/ 4412972 h 4820031"/>
              <a:gd name="connsiteX13" fmla="*/ 6520070 w 10058444"/>
              <a:gd name="connsiteY13" fmla="*/ 4532242 h 4820031"/>
              <a:gd name="connsiteX14" fmla="*/ 5068957 w 10058444"/>
              <a:gd name="connsiteY14" fmla="*/ 3776869 h 4820031"/>
              <a:gd name="connsiteX15" fmla="*/ 3220278 w 10058444"/>
              <a:gd name="connsiteY15" fmla="*/ 3756990 h 4820031"/>
              <a:gd name="connsiteX16" fmla="*/ 2226365 w 10058444"/>
              <a:gd name="connsiteY16" fmla="*/ 2862469 h 4820031"/>
              <a:gd name="connsiteX17" fmla="*/ 1331843 w 10058444"/>
              <a:gd name="connsiteY17" fmla="*/ 3061251 h 4820031"/>
              <a:gd name="connsiteX18" fmla="*/ 0 w 10058444"/>
              <a:gd name="connsiteY18" fmla="*/ 2504660 h 4820031"/>
              <a:gd name="connsiteX19" fmla="*/ 0 w 10058444"/>
              <a:gd name="connsiteY19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6682811 w 10058444"/>
              <a:gd name="connsiteY4" fmla="*/ 1657882 h 4820031"/>
              <a:gd name="connsiteX5" fmla="*/ 7210421 w 10058444"/>
              <a:gd name="connsiteY5" fmla="*/ 2350649 h 4820031"/>
              <a:gd name="connsiteX6" fmla="*/ 7751036 w 10058444"/>
              <a:gd name="connsiteY6" fmla="*/ 2751745 h 4820031"/>
              <a:gd name="connsiteX7" fmla="*/ 8246693 w 10058444"/>
              <a:gd name="connsiteY7" fmla="*/ 2922660 h 4820031"/>
              <a:gd name="connsiteX8" fmla="*/ 8666922 w 10058444"/>
              <a:gd name="connsiteY8" fmla="*/ 3339918 h 4820031"/>
              <a:gd name="connsiteX9" fmla="*/ 9169637 w 10058444"/>
              <a:gd name="connsiteY9" fmla="*/ 3614869 h 4820031"/>
              <a:gd name="connsiteX10" fmla="*/ 9510726 w 10058444"/>
              <a:gd name="connsiteY10" fmla="*/ 4160686 h 4820031"/>
              <a:gd name="connsiteX11" fmla="*/ 10058400 w 10058444"/>
              <a:gd name="connsiteY11" fmla="*/ 4750904 h 4820031"/>
              <a:gd name="connsiteX12" fmla="*/ 8746435 w 10058444"/>
              <a:gd name="connsiteY12" fmla="*/ 4412972 h 4820031"/>
              <a:gd name="connsiteX13" fmla="*/ 6520070 w 10058444"/>
              <a:gd name="connsiteY13" fmla="*/ 4532242 h 4820031"/>
              <a:gd name="connsiteX14" fmla="*/ 5068957 w 10058444"/>
              <a:gd name="connsiteY14" fmla="*/ 3776869 h 4820031"/>
              <a:gd name="connsiteX15" fmla="*/ 3220278 w 10058444"/>
              <a:gd name="connsiteY15" fmla="*/ 3756990 h 4820031"/>
              <a:gd name="connsiteX16" fmla="*/ 2226365 w 10058444"/>
              <a:gd name="connsiteY16" fmla="*/ 2862469 h 4820031"/>
              <a:gd name="connsiteX17" fmla="*/ 1331843 w 10058444"/>
              <a:gd name="connsiteY17" fmla="*/ 3061251 h 4820031"/>
              <a:gd name="connsiteX18" fmla="*/ 0 w 10058444"/>
              <a:gd name="connsiteY18" fmla="*/ 2504660 h 4820031"/>
              <a:gd name="connsiteX19" fmla="*/ 0 w 10058444"/>
              <a:gd name="connsiteY19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6682811 w 10058444"/>
              <a:gd name="connsiteY4" fmla="*/ 1657882 h 4820031"/>
              <a:gd name="connsiteX5" fmla="*/ 7210421 w 10058444"/>
              <a:gd name="connsiteY5" fmla="*/ 2239554 h 4820031"/>
              <a:gd name="connsiteX6" fmla="*/ 7751036 w 10058444"/>
              <a:gd name="connsiteY6" fmla="*/ 2751745 h 4820031"/>
              <a:gd name="connsiteX7" fmla="*/ 8246693 w 10058444"/>
              <a:gd name="connsiteY7" fmla="*/ 2922660 h 4820031"/>
              <a:gd name="connsiteX8" fmla="*/ 8666922 w 10058444"/>
              <a:gd name="connsiteY8" fmla="*/ 3339918 h 4820031"/>
              <a:gd name="connsiteX9" fmla="*/ 9169637 w 10058444"/>
              <a:gd name="connsiteY9" fmla="*/ 3614869 h 4820031"/>
              <a:gd name="connsiteX10" fmla="*/ 9510726 w 10058444"/>
              <a:gd name="connsiteY10" fmla="*/ 4160686 h 4820031"/>
              <a:gd name="connsiteX11" fmla="*/ 10058400 w 10058444"/>
              <a:gd name="connsiteY11" fmla="*/ 4750904 h 4820031"/>
              <a:gd name="connsiteX12" fmla="*/ 8746435 w 10058444"/>
              <a:gd name="connsiteY12" fmla="*/ 4412972 h 4820031"/>
              <a:gd name="connsiteX13" fmla="*/ 6520070 w 10058444"/>
              <a:gd name="connsiteY13" fmla="*/ 4532242 h 4820031"/>
              <a:gd name="connsiteX14" fmla="*/ 5068957 w 10058444"/>
              <a:gd name="connsiteY14" fmla="*/ 3776869 h 4820031"/>
              <a:gd name="connsiteX15" fmla="*/ 3220278 w 10058444"/>
              <a:gd name="connsiteY15" fmla="*/ 3756990 h 4820031"/>
              <a:gd name="connsiteX16" fmla="*/ 2226365 w 10058444"/>
              <a:gd name="connsiteY16" fmla="*/ 2862469 h 4820031"/>
              <a:gd name="connsiteX17" fmla="*/ 1331843 w 10058444"/>
              <a:gd name="connsiteY17" fmla="*/ 3061251 h 4820031"/>
              <a:gd name="connsiteX18" fmla="*/ 0 w 10058444"/>
              <a:gd name="connsiteY18" fmla="*/ 2504660 h 4820031"/>
              <a:gd name="connsiteX19" fmla="*/ 0 w 10058444"/>
              <a:gd name="connsiteY19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6682811 w 10058444"/>
              <a:gd name="connsiteY4" fmla="*/ 1657882 h 4820031"/>
              <a:gd name="connsiteX5" fmla="*/ 7210421 w 10058444"/>
              <a:gd name="connsiteY5" fmla="*/ 2239554 h 4820031"/>
              <a:gd name="connsiteX6" fmla="*/ 7751036 w 10058444"/>
              <a:gd name="connsiteY6" fmla="*/ 2751745 h 4820031"/>
              <a:gd name="connsiteX7" fmla="*/ 8246693 w 10058444"/>
              <a:gd name="connsiteY7" fmla="*/ 2922660 h 4820031"/>
              <a:gd name="connsiteX8" fmla="*/ 8666922 w 10058444"/>
              <a:gd name="connsiteY8" fmla="*/ 3339918 h 4820031"/>
              <a:gd name="connsiteX9" fmla="*/ 9169637 w 10058444"/>
              <a:gd name="connsiteY9" fmla="*/ 3614869 h 4820031"/>
              <a:gd name="connsiteX10" fmla="*/ 9510726 w 10058444"/>
              <a:gd name="connsiteY10" fmla="*/ 4160686 h 4820031"/>
              <a:gd name="connsiteX11" fmla="*/ 10058400 w 10058444"/>
              <a:gd name="connsiteY11" fmla="*/ 4750904 h 4820031"/>
              <a:gd name="connsiteX12" fmla="*/ 8746435 w 10058444"/>
              <a:gd name="connsiteY12" fmla="*/ 4412972 h 4820031"/>
              <a:gd name="connsiteX13" fmla="*/ 6520070 w 10058444"/>
              <a:gd name="connsiteY13" fmla="*/ 4532242 h 4820031"/>
              <a:gd name="connsiteX14" fmla="*/ 5068957 w 10058444"/>
              <a:gd name="connsiteY14" fmla="*/ 3776869 h 4820031"/>
              <a:gd name="connsiteX15" fmla="*/ 3220278 w 10058444"/>
              <a:gd name="connsiteY15" fmla="*/ 3756990 h 4820031"/>
              <a:gd name="connsiteX16" fmla="*/ 2226365 w 10058444"/>
              <a:gd name="connsiteY16" fmla="*/ 2862469 h 4820031"/>
              <a:gd name="connsiteX17" fmla="*/ 1331843 w 10058444"/>
              <a:gd name="connsiteY17" fmla="*/ 3061251 h 4820031"/>
              <a:gd name="connsiteX18" fmla="*/ 0 w 10058444"/>
              <a:gd name="connsiteY18" fmla="*/ 2504660 h 4820031"/>
              <a:gd name="connsiteX19" fmla="*/ 0 w 10058444"/>
              <a:gd name="connsiteY19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6580261 w 10058444"/>
              <a:gd name="connsiteY4" fmla="*/ 1529695 h 4820031"/>
              <a:gd name="connsiteX5" fmla="*/ 7210421 w 10058444"/>
              <a:gd name="connsiteY5" fmla="*/ 2239554 h 4820031"/>
              <a:gd name="connsiteX6" fmla="*/ 7751036 w 10058444"/>
              <a:gd name="connsiteY6" fmla="*/ 2751745 h 4820031"/>
              <a:gd name="connsiteX7" fmla="*/ 8246693 w 10058444"/>
              <a:gd name="connsiteY7" fmla="*/ 2922660 h 4820031"/>
              <a:gd name="connsiteX8" fmla="*/ 8666922 w 10058444"/>
              <a:gd name="connsiteY8" fmla="*/ 3339918 h 4820031"/>
              <a:gd name="connsiteX9" fmla="*/ 9169637 w 10058444"/>
              <a:gd name="connsiteY9" fmla="*/ 3614869 h 4820031"/>
              <a:gd name="connsiteX10" fmla="*/ 9510726 w 10058444"/>
              <a:gd name="connsiteY10" fmla="*/ 4160686 h 4820031"/>
              <a:gd name="connsiteX11" fmla="*/ 10058400 w 10058444"/>
              <a:gd name="connsiteY11" fmla="*/ 4750904 h 4820031"/>
              <a:gd name="connsiteX12" fmla="*/ 8746435 w 10058444"/>
              <a:gd name="connsiteY12" fmla="*/ 4412972 h 4820031"/>
              <a:gd name="connsiteX13" fmla="*/ 6520070 w 10058444"/>
              <a:gd name="connsiteY13" fmla="*/ 4532242 h 4820031"/>
              <a:gd name="connsiteX14" fmla="*/ 5068957 w 10058444"/>
              <a:gd name="connsiteY14" fmla="*/ 3776869 h 4820031"/>
              <a:gd name="connsiteX15" fmla="*/ 3220278 w 10058444"/>
              <a:gd name="connsiteY15" fmla="*/ 3756990 h 4820031"/>
              <a:gd name="connsiteX16" fmla="*/ 2226365 w 10058444"/>
              <a:gd name="connsiteY16" fmla="*/ 2862469 h 4820031"/>
              <a:gd name="connsiteX17" fmla="*/ 1331843 w 10058444"/>
              <a:gd name="connsiteY17" fmla="*/ 3061251 h 4820031"/>
              <a:gd name="connsiteX18" fmla="*/ 0 w 10058444"/>
              <a:gd name="connsiteY18" fmla="*/ 2504660 h 4820031"/>
              <a:gd name="connsiteX19" fmla="*/ 0 w 10058444"/>
              <a:gd name="connsiteY19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6580261 w 10058444"/>
              <a:gd name="connsiteY4" fmla="*/ 1529695 h 4820031"/>
              <a:gd name="connsiteX5" fmla="*/ 7210421 w 10058444"/>
              <a:gd name="connsiteY5" fmla="*/ 2239554 h 4820031"/>
              <a:gd name="connsiteX6" fmla="*/ 7751036 w 10058444"/>
              <a:gd name="connsiteY6" fmla="*/ 2751745 h 4820031"/>
              <a:gd name="connsiteX7" fmla="*/ 8246693 w 10058444"/>
              <a:gd name="connsiteY7" fmla="*/ 2922660 h 4820031"/>
              <a:gd name="connsiteX8" fmla="*/ 8666922 w 10058444"/>
              <a:gd name="connsiteY8" fmla="*/ 3339918 h 4820031"/>
              <a:gd name="connsiteX9" fmla="*/ 9169637 w 10058444"/>
              <a:gd name="connsiteY9" fmla="*/ 3614869 h 4820031"/>
              <a:gd name="connsiteX10" fmla="*/ 9510726 w 10058444"/>
              <a:gd name="connsiteY10" fmla="*/ 4160686 h 4820031"/>
              <a:gd name="connsiteX11" fmla="*/ 10058400 w 10058444"/>
              <a:gd name="connsiteY11" fmla="*/ 4750904 h 4820031"/>
              <a:gd name="connsiteX12" fmla="*/ 8746435 w 10058444"/>
              <a:gd name="connsiteY12" fmla="*/ 4412972 h 4820031"/>
              <a:gd name="connsiteX13" fmla="*/ 6520070 w 10058444"/>
              <a:gd name="connsiteY13" fmla="*/ 4532242 h 4820031"/>
              <a:gd name="connsiteX14" fmla="*/ 5068957 w 10058444"/>
              <a:gd name="connsiteY14" fmla="*/ 3776869 h 4820031"/>
              <a:gd name="connsiteX15" fmla="*/ 3220278 w 10058444"/>
              <a:gd name="connsiteY15" fmla="*/ 3756990 h 4820031"/>
              <a:gd name="connsiteX16" fmla="*/ 2226365 w 10058444"/>
              <a:gd name="connsiteY16" fmla="*/ 2862469 h 4820031"/>
              <a:gd name="connsiteX17" fmla="*/ 1331843 w 10058444"/>
              <a:gd name="connsiteY17" fmla="*/ 3061251 h 4820031"/>
              <a:gd name="connsiteX18" fmla="*/ 0 w 10058444"/>
              <a:gd name="connsiteY18" fmla="*/ 2504660 h 4820031"/>
              <a:gd name="connsiteX19" fmla="*/ 0 w 10058444"/>
              <a:gd name="connsiteY19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6580261 w 10058444"/>
              <a:gd name="connsiteY4" fmla="*/ 1529695 h 4820031"/>
              <a:gd name="connsiteX5" fmla="*/ 7210421 w 10058444"/>
              <a:gd name="connsiteY5" fmla="*/ 2239554 h 4820031"/>
              <a:gd name="connsiteX6" fmla="*/ 7751036 w 10058444"/>
              <a:gd name="connsiteY6" fmla="*/ 2751745 h 4820031"/>
              <a:gd name="connsiteX7" fmla="*/ 8246693 w 10058444"/>
              <a:gd name="connsiteY7" fmla="*/ 2922660 h 4820031"/>
              <a:gd name="connsiteX8" fmla="*/ 8666922 w 10058444"/>
              <a:gd name="connsiteY8" fmla="*/ 3339918 h 4820031"/>
              <a:gd name="connsiteX9" fmla="*/ 9169637 w 10058444"/>
              <a:gd name="connsiteY9" fmla="*/ 3614869 h 4820031"/>
              <a:gd name="connsiteX10" fmla="*/ 9510726 w 10058444"/>
              <a:gd name="connsiteY10" fmla="*/ 4160686 h 4820031"/>
              <a:gd name="connsiteX11" fmla="*/ 10058400 w 10058444"/>
              <a:gd name="connsiteY11" fmla="*/ 4750904 h 4820031"/>
              <a:gd name="connsiteX12" fmla="*/ 8746435 w 10058444"/>
              <a:gd name="connsiteY12" fmla="*/ 4412972 h 4820031"/>
              <a:gd name="connsiteX13" fmla="*/ 6520070 w 10058444"/>
              <a:gd name="connsiteY13" fmla="*/ 4532242 h 4820031"/>
              <a:gd name="connsiteX14" fmla="*/ 5068957 w 10058444"/>
              <a:gd name="connsiteY14" fmla="*/ 3776869 h 4820031"/>
              <a:gd name="connsiteX15" fmla="*/ 3220278 w 10058444"/>
              <a:gd name="connsiteY15" fmla="*/ 3756990 h 4820031"/>
              <a:gd name="connsiteX16" fmla="*/ 2226365 w 10058444"/>
              <a:gd name="connsiteY16" fmla="*/ 2862469 h 4820031"/>
              <a:gd name="connsiteX17" fmla="*/ 1331843 w 10058444"/>
              <a:gd name="connsiteY17" fmla="*/ 3061251 h 4820031"/>
              <a:gd name="connsiteX18" fmla="*/ 0 w 10058444"/>
              <a:gd name="connsiteY18" fmla="*/ 2504660 h 4820031"/>
              <a:gd name="connsiteX19" fmla="*/ 0 w 10058444"/>
              <a:gd name="connsiteY19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6580261 w 10058444"/>
              <a:gd name="connsiteY4" fmla="*/ 1529695 h 4820031"/>
              <a:gd name="connsiteX5" fmla="*/ 7210421 w 10058444"/>
              <a:gd name="connsiteY5" fmla="*/ 2239554 h 4820031"/>
              <a:gd name="connsiteX6" fmla="*/ 7751036 w 10058444"/>
              <a:gd name="connsiteY6" fmla="*/ 2751745 h 4820031"/>
              <a:gd name="connsiteX7" fmla="*/ 8246693 w 10058444"/>
              <a:gd name="connsiteY7" fmla="*/ 2922660 h 4820031"/>
              <a:gd name="connsiteX8" fmla="*/ 8666922 w 10058444"/>
              <a:gd name="connsiteY8" fmla="*/ 3339918 h 4820031"/>
              <a:gd name="connsiteX9" fmla="*/ 9169637 w 10058444"/>
              <a:gd name="connsiteY9" fmla="*/ 3614869 h 4820031"/>
              <a:gd name="connsiteX10" fmla="*/ 9510726 w 10058444"/>
              <a:gd name="connsiteY10" fmla="*/ 4160686 h 4820031"/>
              <a:gd name="connsiteX11" fmla="*/ 10058400 w 10058444"/>
              <a:gd name="connsiteY11" fmla="*/ 4750904 h 4820031"/>
              <a:gd name="connsiteX12" fmla="*/ 8746435 w 10058444"/>
              <a:gd name="connsiteY12" fmla="*/ 4412972 h 4820031"/>
              <a:gd name="connsiteX13" fmla="*/ 6520070 w 10058444"/>
              <a:gd name="connsiteY13" fmla="*/ 4532242 h 4820031"/>
              <a:gd name="connsiteX14" fmla="*/ 5068957 w 10058444"/>
              <a:gd name="connsiteY14" fmla="*/ 3776869 h 4820031"/>
              <a:gd name="connsiteX15" fmla="*/ 3220278 w 10058444"/>
              <a:gd name="connsiteY15" fmla="*/ 3756990 h 4820031"/>
              <a:gd name="connsiteX16" fmla="*/ 2226365 w 10058444"/>
              <a:gd name="connsiteY16" fmla="*/ 2862469 h 4820031"/>
              <a:gd name="connsiteX17" fmla="*/ 1331843 w 10058444"/>
              <a:gd name="connsiteY17" fmla="*/ 3061251 h 4820031"/>
              <a:gd name="connsiteX18" fmla="*/ 0 w 10058444"/>
              <a:gd name="connsiteY18" fmla="*/ 2504660 h 4820031"/>
              <a:gd name="connsiteX19" fmla="*/ 0 w 10058444"/>
              <a:gd name="connsiteY19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6082748 w 10058444"/>
              <a:gd name="connsiteY3" fmla="*/ 1451112 h 4820031"/>
              <a:gd name="connsiteX4" fmla="*/ 6580261 w 10058444"/>
              <a:gd name="connsiteY4" fmla="*/ 1529695 h 4820031"/>
              <a:gd name="connsiteX5" fmla="*/ 7210421 w 10058444"/>
              <a:gd name="connsiteY5" fmla="*/ 2239554 h 4820031"/>
              <a:gd name="connsiteX6" fmla="*/ 7751036 w 10058444"/>
              <a:gd name="connsiteY6" fmla="*/ 2751745 h 4820031"/>
              <a:gd name="connsiteX7" fmla="*/ 8246693 w 10058444"/>
              <a:gd name="connsiteY7" fmla="*/ 2922660 h 4820031"/>
              <a:gd name="connsiteX8" fmla="*/ 8666922 w 10058444"/>
              <a:gd name="connsiteY8" fmla="*/ 3339918 h 4820031"/>
              <a:gd name="connsiteX9" fmla="*/ 9169637 w 10058444"/>
              <a:gd name="connsiteY9" fmla="*/ 3614869 h 4820031"/>
              <a:gd name="connsiteX10" fmla="*/ 9510726 w 10058444"/>
              <a:gd name="connsiteY10" fmla="*/ 4160686 h 4820031"/>
              <a:gd name="connsiteX11" fmla="*/ 10058400 w 10058444"/>
              <a:gd name="connsiteY11" fmla="*/ 4750904 h 4820031"/>
              <a:gd name="connsiteX12" fmla="*/ 8746435 w 10058444"/>
              <a:gd name="connsiteY12" fmla="*/ 4412972 h 4820031"/>
              <a:gd name="connsiteX13" fmla="*/ 6520070 w 10058444"/>
              <a:gd name="connsiteY13" fmla="*/ 4532242 h 4820031"/>
              <a:gd name="connsiteX14" fmla="*/ 5068957 w 10058444"/>
              <a:gd name="connsiteY14" fmla="*/ 3776869 h 4820031"/>
              <a:gd name="connsiteX15" fmla="*/ 3220278 w 10058444"/>
              <a:gd name="connsiteY15" fmla="*/ 3756990 h 4820031"/>
              <a:gd name="connsiteX16" fmla="*/ 2226365 w 10058444"/>
              <a:gd name="connsiteY16" fmla="*/ 2862469 h 4820031"/>
              <a:gd name="connsiteX17" fmla="*/ 1331843 w 10058444"/>
              <a:gd name="connsiteY17" fmla="*/ 3061251 h 4820031"/>
              <a:gd name="connsiteX18" fmla="*/ 0 w 10058444"/>
              <a:gd name="connsiteY18" fmla="*/ 2504660 h 4820031"/>
              <a:gd name="connsiteX19" fmla="*/ 0 w 10058444"/>
              <a:gd name="connsiteY19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5946016 w 10058444"/>
              <a:gd name="connsiteY3" fmla="*/ 1100735 h 4820031"/>
              <a:gd name="connsiteX4" fmla="*/ 6580261 w 10058444"/>
              <a:gd name="connsiteY4" fmla="*/ 1529695 h 4820031"/>
              <a:gd name="connsiteX5" fmla="*/ 7210421 w 10058444"/>
              <a:gd name="connsiteY5" fmla="*/ 2239554 h 4820031"/>
              <a:gd name="connsiteX6" fmla="*/ 7751036 w 10058444"/>
              <a:gd name="connsiteY6" fmla="*/ 2751745 h 4820031"/>
              <a:gd name="connsiteX7" fmla="*/ 8246693 w 10058444"/>
              <a:gd name="connsiteY7" fmla="*/ 2922660 h 4820031"/>
              <a:gd name="connsiteX8" fmla="*/ 8666922 w 10058444"/>
              <a:gd name="connsiteY8" fmla="*/ 3339918 h 4820031"/>
              <a:gd name="connsiteX9" fmla="*/ 9169637 w 10058444"/>
              <a:gd name="connsiteY9" fmla="*/ 3614869 h 4820031"/>
              <a:gd name="connsiteX10" fmla="*/ 9510726 w 10058444"/>
              <a:gd name="connsiteY10" fmla="*/ 4160686 h 4820031"/>
              <a:gd name="connsiteX11" fmla="*/ 10058400 w 10058444"/>
              <a:gd name="connsiteY11" fmla="*/ 4750904 h 4820031"/>
              <a:gd name="connsiteX12" fmla="*/ 8746435 w 10058444"/>
              <a:gd name="connsiteY12" fmla="*/ 4412972 h 4820031"/>
              <a:gd name="connsiteX13" fmla="*/ 6520070 w 10058444"/>
              <a:gd name="connsiteY13" fmla="*/ 4532242 h 4820031"/>
              <a:gd name="connsiteX14" fmla="*/ 5068957 w 10058444"/>
              <a:gd name="connsiteY14" fmla="*/ 3776869 h 4820031"/>
              <a:gd name="connsiteX15" fmla="*/ 3220278 w 10058444"/>
              <a:gd name="connsiteY15" fmla="*/ 3756990 h 4820031"/>
              <a:gd name="connsiteX16" fmla="*/ 2226365 w 10058444"/>
              <a:gd name="connsiteY16" fmla="*/ 2862469 h 4820031"/>
              <a:gd name="connsiteX17" fmla="*/ 1331843 w 10058444"/>
              <a:gd name="connsiteY17" fmla="*/ 3061251 h 4820031"/>
              <a:gd name="connsiteX18" fmla="*/ 0 w 10058444"/>
              <a:gd name="connsiteY18" fmla="*/ 2504660 h 4820031"/>
              <a:gd name="connsiteX19" fmla="*/ 0 w 10058444"/>
              <a:gd name="connsiteY19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5946016 w 10058444"/>
              <a:gd name="connsiteY3" fmla="*/ 1100735 h 4820031"/>
              <a:gd name="connsiteX4" fmla="*/ 6554624 w 10058444"/>
              <a:gd name="connsiteY4" fmla="*/ 1555332 h 4820031"/>
              <a:gd name="connsiteX5" fmla="*/ 7210421 w 10058444"/>
              <a:gd name="connsiteY5" fmla="*/ 2239554 h 4820031"/>
              <a:gd name="connsiteX6" fmla="*/ 7751036 w 10058444"/>
              <a:gd name="connsiteY6" fmla="*/ 2751745 h 4820031"/>
              <a:gd name="connsiteX7" fmla="*/ 8246693 w 10058444"/>
              <a:gd name="connsiteY7" fmla="*/ 2922660 h 4820031"/>
              <a:gd name="connsiteX8" fmla="*/ 8666922 w 10058444"/>
              <a:gd name="connsiteY8" fmla="*/ 3339918 h 4820031"/>
              <a:gd name="connsiteX9" fmla="*/ 9169637 w 10058444"/>
              <a:gd name="connsiteY9" fmla="*/ 3614869 h 4820031"/>
              <a:gd name="connsiteX10" fmla="*/ 9510726 w 10058444"/>
              <a:gd name="connsiteY10" fmla="*/ 4160686 h 4820031"/>
              <a:gd name="connsiteX11" fmla="*/ 10058400 w 10058444"/>
              <a:gd name="connsiteY11" fmla="*/ 4750904 h 4820031"/>
              <a:gd name="connsiteX12" fmla="*/ 8746435 w 10058444"/>
              <a:gd name="connsiteY12" fmla="*/ 4412972 h 4820031"/>
              <a:gd name="connsiteX13" fmla="*/ 6520070 w 10058444"/>
              <a:gd name="connsiteY13" fmla="*/ 4532242 h 4820031"/>
              <a:gd name="connsiteX14" fmla="*/ 5068957 w 10058444"/>
              <a:gd name="connsiteY14" fmla="*/ 3776869 h 4820031"/>
              <a:gd name="connsiteX15" fmla="*/ 3220278 w 10058444"/>
              <a:gd name="connsiteY15" fmla="*/ 3756990 h 4820031"/>
              <a:gd name="connsiteX16" fmla="*/ 2226365 w 10058444"/>
              <a:gd name="connsiteY16" fmla="*/ 2862469 h 4820031"/>
              <a:gd name="connsiteX17" fmla="*/ 1331843 w 10058444"/>
              <a:gd name="connsiteY17" fmla="*/ 3061251 h 4820031"/>
              <a:gd name="connsiteX18" fmla="*/ 0 w 10058444"/>
              <a:gd name="connsiteY18" fmla="*/ 2504660 h 4820031"/>
              <a:gd name="connsiteX19" fmla="*/ 0 w 10058444"/>
              <a:gd name="connsiteY19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5946016 w 10058444"/>
              <a:gd name="connsiteY3" fmla="*/ 1100735 h 4820031"/>
              <a:gd name="connsiteX4" fmla="*/ 6554624 w 10058444"/>
              <a:gd name="connsiteY4" fmla="*/ 1555332 h 4820031"/>
              <a:gd name="connsiteX5" fmla="*/ 7210421 w 10058444"/>
              <a:gd name="connsiteY5" fmla="*/ 2239554 h 4820031"/>
              <a:gd name="connsiteX6" fmla="*/ 7751036 w 10058444"/>
              <a:gd name="connsiteY6" fmla="*/ 2751745 h 4820031"/>
              <a:gd name="connsiteX7" fmla="*/ 8246693 w 10058444"/>
              <a:gd name="connsiteY7" fmla="*/ 2922660 h 4820031"/>
              <a:gd name="connsiteX8" fmla="*/ 8666922 w 10058444"/>
              <a:gd name="connsiteY8" fmla="*/ 3339918 h 4820031"/>
              <a:gd name="connsiteX9" fmla="*/ 9169637 w 10058444"/>
              <a:gd name="connsiteY9" fmla="*/ 3614869 h 4820031"/>
              <a:gd name="connsiteX10" fmla="*/ 9510726 w 10058444"/>
              <a:gd name="connsiteY10" fmla="*/ 4160686 h 4820031"/>
              <a:gd name="connsiteX11" fmla="*/ 10058400 w 10058444"/>
              <a:gd name="connsiteY11" fmla="*/ 4750904 h 4820031"/>
              <a:gd name="connsiteX12" fmla="*/ 8746435 w 10058444"/>
              <a:gd name="connsiteY12" fmla="*/ 4412972 h 4820031"/>
              <a:gd name="connsiteX13" fmla="*/ 6520070 w 10058444"/>
              <a:gd name="connsiteY13" fmla="*/ 4532242 h 4820031"/>
              <a:gd name="connsiteX14" fmla="*/ 5068957 w 10058444"/>
              <a:gd name="connsiteY14" fmla="*/ 3776869 h 4820031"/>
              <a:gd name="connsiteX15" fmla="*/ 3220278 w 10058444"/>
              <a:gd name="connsiteY15" fmla="*/ 3756990 h 4820031"/>
              <a:gd name="connsiteX16" fmla="*/ 2226365 w 10058444"/>
              <a:gd name="connsiteY16" fmla="*/ 2862469 h 4820031"/>
              <a:gd name="connsiteX17" fmla="*/ 1331843 w 10058444"/>
              <a:gd name="connsiteY17" fmla="*/ 3061251 h 4820031"/>
              <a:gd name="connsiteX18" fmla="*/ 0 w 10058444"/>
              <a:gd name="connsiteY18" fmla="*/ 2504660 h 4820031"/>
              <a:gd name="connsiteX19" fmla="*/ 0 w 10058444"/>
              <a:gd name="connsiteY19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5946016 w 10058444"/>
              <a:gd name="connsiteY3" fmla="*/ 1100735 h 4820031"/>
              <a:gd name="connsiteX4" fmla="*/ 6554624 w 10058444"/>
              <a:gd name="connsiteY4" fmla="*/ 1555332 h 4820031"/>
              <a:gd name="connsiteX5" fmla="*/ 7210421 w 10058444"/>
              <a:gd name="connsiteY5" fmla="*/ 2239554 h 4820031"/>
              <a:gd name="connsiteX6" fmla="*/ 7751036 w 10058444"/>
              <a:gd name="connsiteY6" fmla="*/ 2751745 h 4820031"/>
              <a:gd name="connsiteX7" fmla="*/ 8246693 w 10058444"/>
              <a:gd name="connsiteY7" fmla="*/ 2922660 h 4820031"/>
              <a:gd name="connsiteX8" fmla="*/ 8666922 w 10058444"/>
              <a:gd name="connsiteY8" fmla="*/ 3339918 h 4820031"/>
              <a:gd name="connsiteX9" fmla="*/ 9169637 w 10058444"/>
              <a:gd name="connsiteY9" fmla="*/ 3614869 h 4820031"/>
              <a:gd name="connsiteX10" fmla="*/ 9510726 w 10058444"/>
              <a:gd name="connsiteY10" fmla="*/ 4160686 h 4820031"/>
              <a:gd name="connsiteX11" fmla="*/ 10058400 w 10058444"/>
              <a:gd name="connsiteY11" fmla="*/ 4750904 h 4820031"/>
              <a:gd name="connsiteX12" fmla="*/ 8746435 w 10058444"/>
              <a:gd name="connsiteY12" fmla="*/ 4412972 h 4820031"/>
              <a:gd name="connsiteX13" fmla="*/ 6520070 w 10058444"/>
              <a:gd name="connsiteY13" fmla="*/ 4532242 h 4820031"/>
              <a:gd name="connsiteX14" fmla="*/ 5068957 w 10058444"/>
              <a:gd name="connsiteY14" fmla="*/ 3776869 h 4820031"/>
              <a:gd name="connsiteX15" fmla="*/ 3220278 w 10058444"/>
              <a:gd name="connsiteY15" fmla="*/ 3756990 h 4820031"/>
              <a:gd name="connsiteX16" fmla="*/ 2226365 w 10058444"/>
              <a:gd name="connsiteY16" fmla="*/ 2862469 h 4820031"/>
              <a:gd name="connsiteX17" fmla="*/ 1331843 w 10058444"/>
              <a:gd name="connsiteY17" fmla="*/ 3061251 h 4820031"/>
              <a:gd name="connsiteX18" fmla="*/ 0 w 10058444"/>
              <a:gd name="connsiteY18" fmla="*/ 2504660 h 4820031"/>
              <a:gd name="connsiteX19" fmla="*/ 0 w 10058444"/>
              <a:gd name="connsiteY19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4870174 w 10058444"/>
              <a:gd name="connsiteY2" fmla="*/ 934277 h 4820031"/>
              <a:gd name="connsiteX3" fmla="*/ 5946016 w 10058444"/>
              <a:gd name="connsiteY3" fmla="*/ 1100735 h 4820031"/>
              <a:gd name="connsiteX4" fmla="*/ 6554624 w 10058444"/>
              <a:gd name="connsiteY4" fmla="*/ 1555332 h 4820031"/>
              <a:gd name="connsiteX5" fmla="*/ 7210421 w 10058444"/>
              <a:gd name="connsiteY5" fmla="*/ 2239554 h 4820031"/>
              <a:gd name="connsiteX6" fmla="*/ 7751036 w 10058444"/>
              <a:gd name="connsiteY6" fmla="*/ 2751745 h 4820031"/>
              <a:gd name="connsiteX7" fmla="*/ 8246693 w 10058444"/>
              <a:gd name="connsiteY7" fmla="*/ 2922660 h 4820031"/>
              <a:gd name="connsiteX8" fmla="*/ 8666922 w 10058444"/>
              <a:gd name="connsiteY8" fmla="*/ 3339918 h 4820031"/>
              <a:gd name="connsiteX9" fmla="*/ 9169637 w 10058444"/>
              <a:gd name="connsiteY9" fmla="*/ 3614869 h 4820031"/>
              <a:gd name="connsiteX10" fmla="*/ 9510726 w 10058444"/>
              <a:gd name="connsiteY10" fmla="*/ 4160686 h 4820031"/>
              <a:gd name="connsiteX11" fmla="*/ 10058400 w 10058444"/>
              <a:gd name="connsiteY11" fmla="*/ 4750904 h 4820031"/>
              <a:gd name="connsiteX12" fmla="*/ 8746435 w 10058444"/>
              <a:gd name="connsiteY12" fmla="*/ 4412972 h 4820031"/>
              <a:gd name="connsiteX13" fmla="*/ 6520070 w 10058444"/>
              <a:gd name="connsiteY13" fmla="*/ 4532242 h 4820031"/>
              <a:gd name="connsiteX14" fmla="*/ 5068957 w 10058444"/>
              <a:gd name="connsiteY14" fmla="*/ 3776869 h 4820031"/>
              <a:gd name="connsiteX15" fmla="*/ 3220278 w 10058444"/>
              <a:gd name="connsiteY15" fmla="*/ 3756990 h 4820031"/>
              <a:gd name="connsiteX16" fmla="*/ 2226365 w 10058444"/>
              <a:gd name="connsiteY16" fmla="*/ 2862469 h 4820031"/>
              <a:gd name="connsiteX17" fmla="*/ 1331843 w 10058444"/>
              <a:gd name="connsiteY17" fmla="*/ 3061251 h 4820031"/>
              <a:gd name="connsiteX18" fmla="*/ 0 w 10058444"/>
              <a:gd name="connsiteY18" fmla="*/ 2504660 h 4820031"/>
              <a:gd name="connsiteX19" fmla="*/ 0 w 10058444"/>
              <a:gd name="connsiteY19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5092364 w 10058444"/>
              <a:gd name="connsiteY2" fmla="*/ 660812 h 4820031"/>
              <a:gd name="connsiteX3" fmla="*/ 5946016 w 10058444"/>
              <a:gd name="connsiteY3" fmla="*/ 1100735 h 4820031"/>
              <a:gd name="connsiteX4" fmla="*/ 6554624 w 10058444"/>
              <a:gd name="connsiteY4" fmla="*/ 1555332 h 4820031"/>
              <a:gd name="connsiteX5" fmla="*/ 7210421 w 10058444"/>
              <a:gd name="connsiteY5" fmla="*/ 2239554 h 4820031"/>
              <a:gd name="connsiteX6" fmla="*/ 7751036 w 10058444"/>
              <a:gd name="connsiteY6" fmla="*/ 2751745 h 4820031"/>
              <a:gd name="connsiteX7" fmla="*/ 8246693 w 10058444"/>
              <a:gd name="connsiteY7" fmla="*/ 2922660 h 4820031"/>
              <a:gd name="connsiteX8" fmla="*/ 8666922 w 10058444"/>
              <a:gd name="connsiteY8" fmla="*/ 3339918 h 4820031"/>
              <a:gd name="connsiteX9" fmla="*/ 9169637 w 10058444"/>
              <a:gd name="connsiteY9" fmla="*/ 3614869 h 4820031"/>
              <a:gd name="connsiteX10" fmla="*/ 9510726 w 10058444"/>
              <a:gd name="connsiteY10" fmla="*/ 4160686 h 4820031"/>
              <a:gd name="connsiteX11" fmla="*/ 10058400 w 10058444"/>
              <a:gd name="connsiteY11" fmla="*/ 4750904 h 4820031"/>
              <a:gd name="connsiteX12" fmla="*/ 8746435 w 10058444"/>
              <a:gd name="connsiteY12" fmla="*/ 4412972 h 4820031"/>
              <a:gd name="connsiteX13" fmla="*/ 6520070 w 10058444"/>
              <a:gd name="connsiteY13" fmla="*/ 4532242 h 4820031"/>
              <a:gd name="connsiteX14" fmla="*/ 5068957 w 10058444"/>
              <a:gd name="connsiteY14" fmla="*/ 3776869 h 4820031"/>
              <a:gd name="connsiteX15" fmla="*/ 3220278 w 10058444"/>
              <a:gd name="connsiteY15" fmla="*/ 3756990 h 4820031"/>
              <a:gd name="connsiteX16" fmla="*/ 2226365 w 10058444"/>
              <a:gd name="connsiteY16" fmla="*/ 2862469 h 4820031"/>
              <a:gd name="connsiteX17" fmla="*/ 1331843 w 10058444"/>
              <a:gd name="connsiteY17" fmla="*/ 3061251 h 4820031"/>
              <a:gd name="connsiteX18" fmla="*/ 0 w 10058444"/>
              <a:gd name="connsiteY18" fmla="*/ 2504660 h 4820031"/>
              <a:gd name="connsiteX19" fmla="*/ 0 w 10058444"/>
              <a:gd name="connsiteY19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5092364 w 10058444"/>
              <a:gd name="connsiteY2" fmla="*/ 660812 h 4820031"/>
              <a:gd name="connsiteX3" fmla="*/ 5869104 w 10058444"/>
              <a:gd name="connsiteY3" fmla="*/ 1203284 h 4820031"/>
              <a:gd name="connsiteX4" fmla="*/ 6554624 w 10058444"/>
              <a:gd name="connsiteY4" fmla="*/ 1555332 h 4820031"/>
              <a:gd name="connsiteX5" fmla="*/ 7210421 w 10058444"/>
              <a:gd name="connsiteY5" fmla="*/ 2239554 h 4820031"/>
              <a:gd name="connsiteX6" fmla="*/ 7751036 w 10058444"/>
              <a:gd name="connsiteY6" fmla="*/ 2751745 h 4820031"/>
              <a:gd name="connsiteX7" fmla="*/ 8246693 w 10058444"/>
              <a:gd name="connsiteY7" fmla="*/ 2922660 h 4820031"/>
              <a:gd name="connsiteX8" fmla="*/ 8666922 w 10058444"/>
              <a:gd name="connsiteY8" fmla="*/ 3339918 h 4820031"/>
              <a:gd name="connsiteX9" fmla="*/ 9169637 w 10058444"/>
              <a:gd name="connsiteY9" fmla="*/ 3614869 h 4820031"/>
              <a:gd name="connsiteX10" fmla="*/ 9510726 w 10058444"/>
              <a:gd name="connsiteY10" fmla="*/ 4160686 h 4820031"/>
              <a:gd name="connsiteX11" fmla="*/ 10058400 w 10058444"/>
              <a:gd name="connsiteY11" fmla="*/ 4750904 h 4820031"/>
              <a:gd name="connsiteX12" fmla="*/ 8746435 w 10058444"/>
              <a:gd name="connsiteY12" fmla="*/ 4412972 h 4820031"/>
              <a:gd name="connsiteX13" fmla="*/ 6520070 w 10058444"/>
              <a:gd name="connsiteY13" fmla="*/ 4532242 h 4820031"/>
              <a:gd name="connsiteX14" fmla="*/ 5068957 w 10058444"/>
              <a:gd name="connsiteY14" fmla="*/ 3776869 h 4820031"/>
              <a:gd name="connsiteX15" fmla="*/ 3220278 w 10058444"/>
              <a:gd name="connsiteY15" fmla="*/ 3756990 h 4820031"/>
              <a:gd name="connsiteX16" fmla="*/ 2226365 w 10058444"/>
              <a:gd name="connsiteY16" fmla="*/ 2862469 h 4820031"/>
              <a:gd name="connsiteX17" fmla="*/ 1331843 w 10058444"/>
              <a:gd name="connsiteY17" fmla="*/ 3061251 h 4820031"/>
              <a:gd name="connsiteX18" fmla="*/ 0 w 10058444"/>
              <a:gd name="connsiteY18" fmla="*/ 2504660 h 4820031"/>
              <a:gd name="connsiteX19" fmla="*/ 0 w 10058444"/>
              <a:gd name="connsiteY19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5092364 w 10058444"/>
              <a:gd name="connsiteY2" fmla="*/ 660812 h 4820031"/>
              <a:gd name="connsiteX3" fmla="*/ 5869104 w 10058444"/>
              <a:gd name="connsiteY3" fmla="*/ 1203284 h 4820031"/>
              <a:gd name="connsiteX4" fmla="*/ 6554624 w 10058444"/>
              <a:gd name="connsiteY4" fmla="*/ 1555332 h 4820031"/>
              <a:gd name="connsiteX5" fmla="*/ 7210421 w 10058444"/>
              <a:gd name="connsiteY5" fmla="*/ 2239554 h 4820031"/>
              <a:gd name="connsiteX6" fmla="*/ 7751036 w 10058444"/>
              <a:gd name="connsiteY6" fmla="*/ 2751745 h 4820031"/>
              <a:gd name="connsiteX7" fmla="*/ 8246693 w 10058444"/>
              <a:gd name="connsiteY7" fmla="*/ 2922660 h 4820031"/>
              <a:gd name="connsiteX8" fmla="*/ 8666922 w 10058444"/>
              <a:gd name="connsiteY8" fmla="*/ 3339918 h 4820031"/>
              <a:gd name="connsiteX9" fmla="*/ 9169637 w 10058444"/>
              <a:gd name="connsiteY9" fmla="*/ 3614869 h 4820031"/>
              <a:gd name="connsiteX10" fmla="*/ 9510726 w 10058444"/>
              <a:gd name="connsiteY10" fmla="*/ 4160686 h 4820031"/>
              <a:gd name="connsiteX11" fmla="*/ 10058400 w 10058444"/>
              <a:gd name="connsiteY11" fmla="*/ 4750904 h 4820031"/>
              <a:gd name="connsiteX12" fmla="*/ 8746435 w 10058444"/>
              <a:gd name="connsiteY12" fmla="*/ 4412972 h 4820031"/>
              <a:gd name="connsiteX13" fmla="*/ 6520070 w 10058444"/>
              <a:gd name="connsiteY13" fmla="*/ 4532242 h 4820031"/>
              <a:gd name="connsiteX14" fmla="*/ 5068957 w 10058444"/>
              <a:gd name="connsiteY14" fmla="*/ 3776869 h 4820031"/>
              <a:gd name="connsiteX15" fmla="*/ 3220278 w 10058444"/>
              <a:gd name="connsiteY15" fmla="*/ 3756990 h 4820031"/>
              <a:gd name="connsiteX16" fmla="*/ 2226365 w 10058444"/>
              <a:gd name="connsiteY16" fmla="*/ 2862469 h 4820031"/>
              <a:gd name="connsiteX17" fmla="*/ 1331843 w 10058444"/>
              <a:gd name="connsiteY17" fmla="*/ 3061251 h 4820031"/>
              <a:gd name="connsiteX18" fmla="*/ 0 w 10058444"/>
              <a:gd name="connsiteY18" fmla="*/ 2504660 h 4820031"/>
              <a:gd name="connsiteX19" fmla="*/ 0 w 10058444"/>
              <a:gd name="connsiteY19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5092364 w 10058444"/>
              <a:gd name="connsiteY2" fmla="*/ 660812 h 4820031"/>
              <a:gd name="connsiteX3" fmla="*/ 5869104 w 10058444"/>
              <a:gd name="connsiteY3" fmla="*/ 1203284 h 4820031"/>
              <a:gd name="connsiteX4" fmla="*/ 6554624 w 10058444"/>
              <a:gd name="connsiteY4" fmla="*/ 1555332 h 4820031"/>
              <a:gd name="connsiteX5" fmla="*/ 7210421 w 10058444"/>
              <a:gd name="connsiteY5" fmla="*/ 2239554 h 4820031"/>
              <a:gd name="connsiteX6" fmla="*/ 7751036 w 10058444"/>
              <a:gd name="connsiteY6" fmla="*/ 2751745 h 4820031"/>
              <a:gd name="connsiteX7" fmla="*/ 8246693 w 10058444"/>
              <a:gd name="connsiteY7" fmla="*/ 2922660 h 4820031"/>
              <a:gd name="connsiteX8" fmla="*/ 8666922 w 10058444"/>
              <a:gd name="connsiteY8" fmla="*/ 3339918 h 4820031"/>
              <a:gd name="connsiteX9" fmla="*/ 9169637 w 10058444"/>
              <a:gd name="connsiteY9" fmla="*/ 3614869 h 4820031"/>
              <a:gd name="connsiteX10" fmla="*/ 9510726 w 10058444"/>
              <a:gd name="connsiteY10" fmla="*/ 4160686 h 4820031"/>
              <a:gd name="connsiteX11" fmla="*/ 10058400 w 10058444"/>
              <a:gd name="connsiteY11" fmla="*/ 4750904 h 4820031"/>
              <a:gd name="connsiteX12" fmla="*/ 8746435 w 10058444"/>
              <a:gd name="connsiteY12" fmla="*/ 4412972 h 4820031"/>
              <a:gd name="connsiteX13" fmla="*/ 6520070 w 10058444"/>
              <a:gd name="connsiteY13" fmla="*/ 4532242 h 4820031"/>
              <a:gd name="connsiteX14" fmla="*/ 5068957 w 10058444"/>
              <a:gd name="connsiteY14" fmla="*/ 3776869 h 4820031"/>
              <a:gd name="connsiteX15" fmla="*/ 3220278 w 10058444"/>
              <a:gd name="connsiteY15" fmla="*/ 3756990 h 4820031"/>
              <a:gd name="connsiteX16" fmla="*/ 2226365 w 10058444"/>
              <a:gd name="connsiteY16" fmla="*/ 2862469 h 4820031"/>
              <a:gd name="connsiteX17" fmla="*/ 1331843 w 10058444"/>
              <a:gd name="connsiteY17" fmla="*/ 3061251 h 4820031"/>
              <a:gd name="connsiteX18" fmla="*/ 0 w 10058444"/>
              <a:gd name="connsiteY18" fmla="*/ 2504660 h 4820031"/>
              <a:gd name="connsiteX19" fmla="*/ 0 w 10058444"/>
              <a:gd name="connsiteY19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5246188 w 10058444"/>
              <a:gd name="connsiteY2" fmla="*/ 455713 h 4820031"/>
              <a:gd name="connsiteX3" fmla="*/ 5869104 w 10058444"/>
              <a:gd name="connsiteY3" fmla="*/ 1203284 h 4820031"/>
              <a:gd name="connsiteX4" fmla="*/ 6554624 w 10058444"/>
              <a:gd name="connsiteY4" fmla="*/ 1555332 h 4820031"/>
              <a:gd name="connsiteX5" fmla="*/ 7210421 w 10058444"/>
              <a:gd name="connsiteY5" fmla="*/ 2239554 h 4820031"/>
              <a:gd name="connsiteX6" fmla="*/ 7751036 w 10058444"/>
              <a:gd name="connsiteY6" fmla="*/ 2751745 h 4820031"/>
              <a:gd name="connsiteX7" fmla="*/ 8246693 w 10058444"/>
              <a:gd name="connsiteY7" fmla="*/ 2922660 h 4820031"/>
              <a:gd name="connsiteX8" fmla="*/ 8666922 w 10058444"/>
              <a:gd name="connsiteY8" fmla="*/ 3339918 h 4820031"/>
              <a:gd name="connsiteX9" fmla="*/ 9169637 w 10058444"/>
              <a:gd name="connsiteY9" fmla="*/ 3614869 h 4820031"/>
              <a:gd name="connsiteX10" fmla="*/ 9510726 w 10058444"/>
              <a:gd name="connsiteY10" fmla="*/ 4160686 h 4820031"/>
              <a:gd name="connsiteX11" fmla="*/ 10058400 w 10058444"/>
              <a:gd name="connsiteY11" fmla="*/ 4750904 h 4820031"/>
              <a:gd name="connsiteX12" fmla="*/ 8746435 w 10058444"/>
              <a:gd name="connsiteY12" fmla="*/ 4412972 h 4820031"/>
              <a:gd name="connsiteX13" fmla="*/ 6520070 w 10058444"/>
              <a:gd name="connsiteY13" fmla="*/ 4532242 h 4820031"/>
              <a:gd name="connsiteX14" fmla="*/ 5068957 w 10058444"/>
              <a:gd name="connsiteY14" fmla="*/ 3776869 h 4820031"/>
              <a:gd name="connsiteX15" fmla="*/ 3220278 w 10058444"/>
              <a:gd name="connsiteY15" fmla="*/ 3756990 h 4820031"/>
              <a:gd name="connsiteX16" fmla="*/ 2226365 w 10058444"/>
              <a:gd name="connsiteY16" fmla="*/ 2862469 h 4820031"/>
              <a:gd name="connsiteX17" fmla="*/ 1331843 w 10058444"/>
              <a:gd name="connsiteY17" fmla="*/ 3061251 h 4820031"/>
              <a:gd name="connsiteX18" fmla="*/ 0 w 10058444"/>
              <a:gd name="connsiteY18" fmla="*/ 2504660 h 4820031"/>
              <a:gd name="connsiteX19" fmla="*/ 0 w 10058444"/>
              <a:gd name="connsiteY19" fmla="*/ 0 h 4820031"/>
              <a:gd name="connsiteX0" fmla="*/ 0 w 10058444"/>
              <a:gd name="connsiteY0" fmla="*/ 0 h 4820031"/>
              <a:gd name="connsiteX1" fmla="*/ 3637722 w 10058444"/>
              <a:gd name="connsiteY1" fmla="*/ 0 h 4820031"/>
              <a:gd name="connsiteX2" fmla="*/ 5237642 w 10058444"/>
              <a:gd name="connsiteY2" fmla="*/ 276251 h 4820031"/>
              <a:gd name="connsiteX3" fmla="*/ 5869104 w 10058444"/>
              <a:gd name="connsiteY3" fmla="*/ 1203284 h 4820031"/>
              <a:gd name="connsiteX4" fmla="*/ 6554624 w 10058444"/>
              <a:gd name="connsiteY4" fmla="*/ 1555332 h 4820031"/>
              <a:gd name="connsiteX5" fmla="*/ 7210421 w 10058444"/>
              <a:gd name="connsiteY5" fmla="*/ 2239554 h 4820031"/>
              <a:gd name="connsiteX6" fmla="*/ 7751036 w 10058444"/>
              <a:gd name="connsiteY6" fmla="*/ 2751745 h 4820031"/>
              <a:gd name="connsiteX7" fmla="*/ 8246693 w 10058444"/>
              <a:gd name="connsiteY7" fmla="*/ 2922660 h 4820031"/>
              <a:gd name="connsiteX8" fmla="*/ 8666922 w 10058444"/>
              <a:gd name="connsiteY8" fmla="*/ 3339918 h 4820031"/>
              <a:gd name="connsiteX9" fmla="*/ 9169637 w 10058444"/>
              <a:gd name="connsiteY9" fmla="*/ 3614869 h 4820031"/>
              <a:gd name="connsiteX10" fmla="*/ 9510726 w 10058444"/>
              <a:gd name="connsiteY10" fmla="*/ 4160686 h 4820031"/>
              <a:gd name="connsiteX11" fmla="*/ 10058400 w 10058444"/>
              <a:gd name="connsiteY11" fmla="*/ 4750904 h 4820031"/>
              <a:gd name="connsiteX12" fmla="*/ 8746435 w 10058444"/>
              <a:gd name="connsiteY12" fmla="*/ 4412972 h 4820031"/>
              <a:gd name="connsiteX13" fmla="*/ 6520070 w 10058444"/>
              <a:gd name="connsiteY13" fmla="*/ 4532242 h 4820031"/>
              <a:gd name="connsiteX14" fmla="*/ 5068957 w 10058444"/>
              <a:gd name="connsiteY14" fmla="*/ 3776869 h 4820031"/>
              <a:gd name="connsiteX15" fmla="*/ 3220278 w 10058444"/>
              <a:gd name="connsiteY15" fmla="*/ 3756990 h 4820031"/>
              <a:gd name="connsiteX16" fmla="*/ 2226365 w 10058444"/>
              <a:gd name="connsiteY16" fmla="*/ 2862469 h 4820031"/>
              <a:gd name="connsiteX17" fmla="*/ 1331843 w 10058444"/>
              <a:gd name="connsiteY17" fmla="*/ 3061251 h 4820031"/>
              <a:gd name="connsiteX18" fmla="*/ 0 w 10058444"/>
              <a:gd name="connsiteY18" fmla="*/ 2504660 h 4820031"/>
              <a:gd name="connsiteX19" fmla="*/ 0 w 10058444"/>
              <a:gd name="connsiteY19" fmla="*/ 0 h 4820031"/>
              <a:gd name="connsiteX0" fmla="*/ 0 w 10058444"/>
              <a:gd name="connsiteY0" fmla="*/ 7712 h 4827743"/>
              <a:gd name="connsiteX1" fmla="*/ 3637722 w 10058444"/>
              <a:gd name="connsiteY1" fmla="*/ 7712 h 4827743"/>
              <a:gd name="connsiteX2" fmla="*/ 5237642 w 10058444"/>
              <a:gd name="connsiteY2" fmla="*/ 283963 h 4827743"/>
              <a:gd name="connsiteX3" fmla="*/ 5869104 w 10058444"/>
              <a:gd name="connsiteY3" fmla="*/ 1210996 h 4827743"/>
              <a:gd name="connsiteX4" fmla="*/ 6554624 w 10058444"/>
              <a:gd name="connsiteY4" fmla="*/ 1563044 h 4827743"/>
              <a:gd name="connsiteX5" fmla="*/ 7210421 w 10058444"/>
              <a:gd name="connsiteY5" fmla="*/ 2247266 h 4827743"/>
              <a:gd name="connsiteX6" fmla="*/ 7751036 w 10058444"/>
              <a:gd name="connsiteY6" fmla="*/ 2759457 h 4827743"/>
              <a:gd name="connsiteX7" fmla="*/ 8246693 w 10058444"/>
              <a:gd name="connsiteY7" fmla="*/ 2930372 h 4827743"/>
              <a:gd name="connsiteX8" fmla="*/ 8666922 w 10058444"/>
              <a:gd name="connsiteY8" fmla="*/ 3347630 h 4827743"/>
              <a:gd name="connsiteX9" fmla="*/ 9169637 w 10058444"/>
              <a:gd name="connsiteY9" fmla="*/ 3622581 h 4827743"/>
              <a:gd name="connsiteX10" fmla="*/ 9510726 w 10058444"/>
              <a:gd name="connsiteY10" fmla="*/ 4168398 h 4827743"/>
              <a:gd name="connsiteX11" fmla="*/ 10058400 w 10058444"/>
              <a:gd name="connsiteY11" fmla="*/ 4758616 h 4827743"/>
              <a:gd name="connsiteX12" fmla="*/ 8746435 w 10058444"/>
              <a:gd name="connsiteY12" fmla="*/ 4420684 h 4827743"/>
              <a:gd name="connsiteX13" fmla="*/ 6520070 w 10058444"/>
              <a:gd name="connsiteY13" fmla="*/ 4539954 h 4827743"/>
              <a:gd name="connsiteX14" fmla="*/ 5068957 w 10058444"/>
              <a:gd name="connsiteY14" fmla="*/ 3784581 h 4827743"/>
              <a:gd name="connsiteX15" fmla="*/ 3220278 w 10058444"/>
              <a:gd name="connsiteY15" fmla="*/ 3764702 h 4827743"/>
              <a:gd name="connsiteX16" fmla="*/ 2226365 w 10058444"/>
              <a:gd name="connsiteY16" fmla="*/ 2870181 h 4827743"/>
              <a:gd name="connsiteX17" fmla="*/ 1331843 w 10058444"/>
              <a:gd name="connsiteY17" fmla="*/ 3068963 h 4827743"/>
              <a:gd name="connsiteX18" fmla="*/ 0 w 10058444"/>
              <a:gd name="connsiteY18" fmla="*/ 2512372 h 4827743"/>
              <a:gd name="connsiteX19" fmla="*/ 0 w 10058444"/>
              <a:gd name="connsiteY19" fmla="*/ 7712 h 4827743"/>
              <a:gd name="connsiteX0" fmla="*/ 0 w 10058444"/>
              <a:gd name="connsiteY0" fmla="*/ 3937 h 4823968"/>
              <a:gd name="connsiteX1" fmla="*/ 3637722 w 10058444"/>
              <a:gd name="connsiteY1" fmla="*/ 3937 h 4823968"/>
              <a:gd name="connsiteX2" fmla="*/ 5237642 w 10058444"/>
              <a:gd name="connsiteY2" fmla="*/ 387192 h 4823968"/>
              <a:gd name="connsiteX3" fmla="*/ 5869104 w 10058444"/>
              <a:gd name="connsiteY3" fmla="*/ 1207221 h 4823968"/>
              <a:gd name="connsiteX4" fmla="*/ 6554624 w 10058444"/>
              <a:gd name="connsiteY4" fmla="*/ 1559269 h 4823968"/>
              <a:gd name="connsiteX5" fmla="*/ 7210421 w 10058444"/>
              <a:gd name="connsiteY5" fmla="*/ 2243491 h 4823968"/>
              <a:gd name="connsiteX6" fmla="*/ 7751036 w 10058444"/>
              <a:gd name="connsiteY6" fmla="*/ 2755682 h 4823968"/>
              <a:gd name="connsiteX7" fmla="*/ 8246693 w 10058444"/>
              <a:gd name="connsiteY7" fmla="*/ 2926597 h 4823968"/>
              <a:gd name="connsiteX8" fmla="*/ 8666922 w 10058444"/>
              <a:gd name="connsiteY8" fmla="*/ 3343855 h 4823968"/>
              <a:gd name="connsiteX9" fmla="*/ 9169637 w 10058444"/>
              <a:gd name="connsiteY9" fmla="*/ 3618806 h 4823968"/>
              <a:gd name="connsiteX10" fmla="*/ 9510726 w 10058444"/>
              <a:gd name="connsiteY10" fmla="*/ 4164623 h 4823968"/>
              <a:gd name="connsiteX11" fmla="*/ 10058400 w 10058444"/>
              <a:gd name="connsiteY11" fmla="*/ 4754841 h 4823968"/>
              <a:gd name="connsiteX12" fmla="*/ 8746435 w 10058444"/>
              <a:gd name="connsiteY12" fmla="*/ 4416909 h 4823968"/>
              <a:gd name="connsiteX13" fmla="*/ 6520070 w 10058444"/>
              <a:gd name="connsiteY13" fmla="*/ 4536179 h 4823968"/>
              <a:gd name="connsiteX14" fmla="*/ 5068957 w 10058444"/>
              <a:gd name="connsiteY14" fmla="*/ 3780806 h 4823968"/>
              <a:gd name="connsiteX15" fmla="*/ 3220278 w 10058444"/>
              <a:gd name="connsiteY15" fmla="*/ 3760927 h 4823968"/>
              <a:gd name="connsiteX16" fmla="*/ 2226365 w 10058444"/>
              <a:gd name="connsiteY16" fmla="*/ 2866406 h 4823968"/>
              <a:gd name="connsiteX17" fmla="*/ 1331843 w 10058444"/>
              <a:gd name="connsiteY17" fmla="*/ 3065188 h 4823968"/>
              <a:gd name="connsiteX18" fmla="*/ 0 w 10058444"/>
              <a:gd name="connsiteY18" fmla="*/ 2508597 h 4823968"/>
              <a:gd name="connsiteX19" fmla="*/ 0 w 10058444"/>
              <a:gd name="connsiteY19" fmla="*/ 3937 h 4823968"/>
              <a:gd name="connsiteX0" fmla="*/ 0 w 10058444"/>
              <a:gd name="connsiteY0" fmla="*/ 9212 h 4829243"/>
              <a:gd name="connsiteX1" fmla="*/ 3637722 w 10058444"/>
              <a:gd name="connsiteY1" fmla="*/ 9212 h 4829243"/>
              <a:gd name="connsiteX2" fmla="*/ 5237642 w 10058444"/>
              <a:gd name="connsiteY2" fmla="*/ 392467 h 4829243"/>
              <a:gd name="connsiteX3" fmla="*/ 5869104 w 10058444"/>
              <a:gd name="connsiteY3" fmla="*/ 1212496 h 4829243"/>
              <a:gd name="connsiteX4" fmla="*/ 6554624 w 10058444"/>
              <a:gd name="connsiteY4" fmla="*/ 1564544 h 4829243"/>
              <a:gd name="connsiteX5" fmla="*/ 7210421 w 10058444"/>
              <a:gd name="connsiteY5" fmla="*/ 2248766 h 4829243"/>
              <a:gd name="connsiteX6" fmla="*/ 7751036 w 10058444"/>
              <a:gd name="connsiteY6" fmla="*/ 2760957 h 4829243"/>
              <a:gd name="connsiteX7" fmla="*/ 8246693 w 10058444"/>
              <a:gd name="connsiteY7" fmla="*/ 2931872 h 4829243"/>
              <a:gd name="connsiteX8" fmla="*/ 8666922 w 10058444"/>
              <a:gd name="connsiteY8" fmla="*/ 3349130 h 4829243"/>
              <a:gd name="connsiteX9" fmla="*/ 9169637 w 10058444"/>
              <a:gd name="connsiteY9" fmla="*/ 3624081 h 4829243"/>
              <a:gd name="connsiteX10" fmla="*/ 9510726 w 10058444"/>
              <a:gd name="connsiteY10" fmla="*/ 4169898 h 4829243"/>
              <a:gd name="connsiteX11" fmla="*/ 10058400 w 10058444"/>
              <a:gd name="connsiteY11" fmla="*/ 4760116 h 4829243"/>
              <a:gd name="connsiteX12" fmla="*/ 8746435 w 10058444"/>
              <a:gd name="connsiteY12" fmla="*/ 4422184 h 4829243"/>
              <a:gd name="connsiteX13" fmla="*/ 6520070 w 10058444"/>
              <a:gd name="connsiteY13" fmla="*/ 4541454 h 4829243"/>
              <a:gd name="connsiteX14" fmla="*/ 5068957 w 10058444"/>
              <a:gd name="connsiteY14" fmla="*/ 3786081 h 4829243"/>
              <a:gd name="connsiteX15" fmla="*/ 3220278 w 10058444"/>
              <a:gd name="connsiteY15" fmla="*/ 3766202 h 4829243"/>
              <a:gd name="connsiteX16" fmla="*/ 2226365 w 10058444"/>
              <a:gd name="connsiteY16" fmla="*/ 2871681 h 4829243"/>
              <a:gd name="connsiteX17" fmla="*/ 1331843 w 10058444"/>
              <a:gd name="connsiteY17" fmla="*/ 3070463 h 4829243"/>
              <a:gd name="connsiteX18" fmla="*/ 0 w 10058444"/>
              <a:gd name="connsiteY18" fmla="*/ 2513872 h 4829243"/>
              <a:gd name="connsiteX19" fmla="*/ 0 w 10058444"/>
              <a:gd name="connsiteY19" fmla="*/ 9212 h 4829243"/>
              <a:gd name="connsiteX0" fmla="*/ 0 w 10058444"/>
              <a:gd name="connsiteY0" fmla="*/ 3867 h 4823898"/>
              <a:gd name="connsiteX1" fmla="*/ 3637722 w 10058444"/>
              <a:gd name="connsiteY1" fmla="*/ 3867 h 4823898"/>
              <a:gd name="connsiteX2" fmla="*/ 5461378 w 10058444"/>
              <a:gd name="connsiteY2" fmla="*/ 523309 h 4823898"/>
              <a:gd name="connsiteX3" fmla="*/ 5869104 w 10058444"/>
              <a:gd name="connsiteY3" fmla="*/ 1207151 h 4823898"/>
              <a:gd name="connsiteX4" fmla="*/ 6554624 w 10058444"/>
              <a:gd name="connsiteY4" fmla="*/ 1559199 h 4823898"/>
              <a:gd name="connsiteX5" fmla="*/ 7210421 w 10058444"/>
              <a:gd name="connsiteY5" fmla="*/ 2243421 h 4823898"/>
              <a:gd name="connsiteX6" fmla="*/ 7751036 w 10058444"/>
              <a:gd name="connsiteY6" fmla="*/ 2755612 h 4823898"/>
              <a:gd name="connsiteX7" fmla="*/ 8246693 w 10058444"/>
              <a:gd name="connsiteY7" fmla="*/ 2926527 h 4823898"/>
              <a:gd name="connsiteX8" fmla="*/ 8666922 w 10058444"/>
              <a:gd name="connsiteY8" fmla="*/ 3343785 h 4823898"/>
              <a:gd name="connsiteX9" fmla="*/ 9169637 w 10058444"/>
              <a:gd name="connsiteY9" fmla="*/ 3618736 h 4823898"/>
              <a:gd name="connsiteX10" fmla="*/ 9510726 w 10058444"/>
              <a:gd name="connsiteY10" fmla="*/ 4164553 h 4823898"/>
              <a:gd name="connsiteX11" fmla="*/ 10058400 w 10058444"/>
              <a:gd name="connsiteY11" fmla="*/ 4754771 h 4823898"/>
              <a:gd name="connsiteX12" fmla="*/ 8746435 w 10058444"/>
              <a:gd name="connsiteY12" fmla="*/ 4416839 h 4823898"/>
              <a:gd name="connsiteX13" fmla="*/ 6520070 w 10058444"/>
              <a:gd name="connsiteY13" fmla="*/ 4536109 h 4823898"/>
              <a:gd name="connsiteX14" fmla="*/ 5068957 w 10058444"/>
              <a:gd name="connsiteY14" fmla="*/ 3780736 h 4823898"/>
              <a:gd name="connsiteX15" fmla="*/ 3220278 w 10058444"/>
              <a:gd name="connsiteY15" fmla="*/ 3760857 h 4823898"/>
              <a:gd name="connsiteX16" fmla="*/ 2226365 w 10058444"/>
              <a:gd name="connsiteY16" fmla="*/ 2866336 h 4823898"/>
              <a:gd name="connsiteX17" fmla="*/ 1331843 w 10058444"/>
              <a:gd name="connsiteY17" fmla="*/ 3065118 h 4823898"/>
              <a:gd name="connsiteX18" fmla="*/ 0 w 10058444"/>
              <a:gd name="connsiteY18" fmla="*/ 2508527 h 4823898"/>
              <a:gd name="connsiteX19" fmla="*/ 0 w 10058444"/>
              <a:gd name="connsiteY19" fmla="*/ 3867 h 4823898"/>
              <a:gd name="connsiteX0" fmla="*/ 0 w 10058444"/>
              <a:gd name="connsiteY0" fmla="*/ 44890 h 4864921"/>
              <a:gd name="connsiteX1" fmla="*/ 3637722 w 10058444"/>
              <a:gd name="connsiteY1" fmla="*/ 44890 h 4864921"/>
              <a:gd name="connsiteX2" fmla="*/ 4970834 w 10058444"/>
              <a:gd name="connsiteY2" fmla="*/ 35159 h 4864921"/>
              <a:gd name="connsiteX3" fmla="*/ 5461378 w 10058444"/>
              <a:gd name="connsiteY3" fmla="*/ 564332 h 4864921"/>
              <a:gd name="connsiteX4" fmla="*/ 5869104 w 10058444"/>
              <a:gd name="connsiteY4" fmla="*/ 1248174 h 4864921"/>
              <a:gd name="connsiteX5" fmla="*/ 6554624 w 10058444"/>
              <a:gd name="connsiteY5" fmla="*/ 1600222 h 4864921"/>
              <a:gd name="connsiteX6" fmla="*/ 7210421 w 10058444"/>
              <a:gd name="connsiteY6" fmla="*/ 2284444 h 4864921"/>
              <a:gd name="connsiteX7" fmla="*/ 7751036 w 10058444"/>
              <a:gd name="connsiteY7" fmla="*/ 2796635 h 4864921"/>
              <a:gd name="connsiteX8" fmla="*/ 8246693 w 10058444"/>
              <a:gd name="connsiteY8" fmla="*/ 2967550 h 4864921"/>
              <a:gd name="connsiteX9" fmla="*/ 8666922 w 10058444"/>
              <a:gd name="connsiteY9" fmla="*/ 3384808 h 4864921"/>
              <a:gd name="connsiteX10" fmla="*/ 9169637 w 10058444"/>
              <a:gd name="connsiteY10" fmla="*/ 3659759 h 4864921"/>
              <a:gd name="connsiteX11" fmla="*/ 9510726 w 10058444"/>
              <a:gd name="connsiteY11" fmla="*/ 4205576 h 4864921"/>
              <a:gd name="connsiteX12" fmla="*/ 10058400 w 10058444"/>
              <a:gd name="connsiteY12" fmla="*/ 4795794 h 4864921"/>
              <a:gd name="connsiteX13" fmla="*/ 8746435 w 10058444"/>
              <a:gd name="connsiteY13" fmla="*/ 4457862 h 4864921"/>
              <a:gd name="connsiteX14" fmla="*/ 6520070 w 10058444"/>
              <a:gd name="connsiteY14" fmla="*/ 4577132 h 4864921"/>
              <a:gd name="connsiteX15" fmla="*/ 5068957 w 10058444"/>
              <a:gd name="connsiteY15" fmla="*/ 3821759 h 4864921"/>
              <a:gd name="connsiteX16" fmla="*/ 3220278 w 10058444"/>
              <a:gd name="connsiteY16" fmla="*/ 3801880 h 4864921"/>
              <a:gd name="connsiteX17" fmla="*/ 2226365 w 10058444"/>
              <a:gd name="connsiteY17" fmla="*/ 2907359 h 4864921"/>
              <a:gd name="connsiteX18" fmla="*/ 1331843 w 10058444"/>
              <a:gd name="connsiteY18" fmla="*/ 3106141 h 4864921"/>
              <a:gd name="connsiteX19" fmla="*/ 0 w 10058444"/>
              <a:gd name="connsiteY19" fmla="*/ 2549550 h 4864921"/>
              <a:gd name="connsiteX20" fmla="*/ 0 w 10058444"/>
              <a:gd name="connsiteY20" fmla="*/ 44890 h 4864921"/>
              <a:gd name="connsiteX0" fmla="*/ 0 w 10058444"/>
              <a:gd name="connsiteY0" fmla="*/ 9731 h 4829762"/>
              <a:gd name="connsiteX1" fmla="*/ 3637722 w 10058444"/>
              <a:gd name="connsiteY1" fmla="*/ 9731 h 4829762"/>
              <a:gd name="connsiteX2" fmla="*/ 4970834 w 10058444"/>
              <a:gd name="connsiteY2" fmla="*/ 0 h 4829762"/>
              <a:gd name="connsiteX3" fmla="*/ 5461378 w 10058444"/>
              <a:gd name="connsiteY3" fmla="*/ 529173 h 4829762"/>
              <a:gd name="connsiteX4" fmla="*/ 5869104 w 10058444"/>
              <a:gd name="connsiteY4" fmla="*/ 1213015 h 4829762"/>
              <a:gd name="connsiteX5" fmla="*/ 6554624 w 10058444"/>
              <a:gd name="connsiteY5" fmla="*/ 1565063 h 4829762"/>
              <a:gd name="connsiteX6" fmla="*/ 7210421 w 10058444"/>
              <a:gd name="connsiteY6" fmla="*/ 2249285 h 4829762"/>
              <a:gd name="connsiteX7" fmla="*/ 7751036 w 10058444"/>
              <a:gd name="connsiteY7" fmla="*/ 2761476 h 4829762"/>
              <a:gd name="connsiteX8" fmla="*/ 8246693 w 10058444"/>
              <a:gd name="connsiteY8" fmla="*/ 2932391 h 4829762"/>
              <a:gd name="connsiteX9" fmla="*/ 8666922 w 10058444"/>
              <a:gd name="connsiteY9" fmla="*/ 3349649 h 4829762"/>
              <a:gd name="connsiteX10" fmla="*/ 9169637 w 10058444"/>
              <a:gd name="connsiteY10" fmla="*/ 3624600 h 4829762"/>
              <a:gd name="connsiteX11" fmla="*/ 9510726 w 10058444"/>
              <a:gd name="connsiteY11" fmla="*/ 4170417 h 4829762"/>
              <a:gd name="connsiteX12" fmla="*/ 10058400 w 10058444"/>
              <a:gd name="connsiteY12" fmla="*/ 4760635 h 4829762"/>
              <a:gd name="connsiteX13" fmla="*/ 8746435 w 10058444"/>
              <a:gd name="connsiteY13" fmla="*/ 4422703 h 4829762"/>
              <a:gd name="connsiteX14" fmla="*/ 6520070 w 10058444"/>
              <a:gd name="connsiteY14" fmla="*/ 4541973 h 4829762"/>
              <a:gd name="connsiteX15" fmla="*/ 5068957 w 10058444"/>
              <a:gd name="connsiteY15" fmla="*/ 3786600 h 4829762"/>
              <a:gd name="connsiteX16" fmla="*/ 3220278 w 10058444"/>
              <a:gd name="connsiteY16" fmla="*/ 3766721 h 4829762"/>
              <a:gd name="connsiteX17" fmla="*/ 2226365 w 10058444"/>
              <a:gd name="connsiteY17" fmla="*/ 2872200 h 4829762"/>
              <a:gd name="connsiteX18" fmla="*/ 1331843 w 10058444"/>
              <a:gd name="connsiteY18" fmla="*/ 3070982 h 4829762"/>
              <a:gd name="connsiteX19" fmla="*/ 0 w 10058444"/>
              <a:gd name="connsiteY19" fmla="*/ 2514391 h 4829762"/>
              <a:gd name="connsiteX20" fmla="*/ 0 w 10058444"/>
              <a:gd name="connsiteY20" fmla="*/ 9731 h 4829762"/>
              <a:gd name="connsiteX0" fmla="*/ 0 w 10058444"/>
              <a:gd name="connsiteY0" fmla="*/ 9731 h 4829762"/>
              <a:gd name="connsiteX1" fmla="*/ 3637722 w 10058444"/>
              <a:gd name="connsiteY1" fmla="*/ 9731 h 4829762"/>
              <a:gd name="connsiteX2" fmla="*/ 4970834 w 10058444"/>
              <a:gd name="connsiteY2" fmla="*/ 0 h 4829762"/>
              <a:gd name="connsiteX3" fmla="*/ 5461378 w 10058444"/>
              <a:gd name="connsiteY3" fmla="*/ 529173 h 4829762"/>
              <a:gd name="connsiteX4" fmla="*/ 5869104 w 10058444"/>
              <a:gd name="connsiteY4" fmla="*/ 1213015 h 4829762"/>
              <a:gd name="connsiteX5" fmla="*/ 6554624 w 10058444"/>
              <a:gd name="connsiteY5" fmla="*/ 1565063 h 4829762"/>
              <a:gd name="connsiteX6" fmla="*/ 7210421 w 10058444"/>
              <a:gd name="connsiteY6" fmla="*/ 2249285 h 4829762"/>
              <a:gd name="connsiteX7" fmla="*/ 7751036 w 10058444"/>
              <a:gd name="connsiteY7" fmla="*/ 2761476 h 4829762"/>
              <a:gd name="connsiteX8" fmla="*/ 8246693 w 10058444"/>
              <a:gd name="connsiteY8" fmla="*/ 2932391 h 4829762"/>
              <a:gd name="connsiteX9" fmla="*/ 8666922 w 10058444"/>
              <a:gd name="connsiteY9" fmla="*/ 3349649 h 4829762"/>
              <a:gd name="connsiteX10" fmla="*/ 9169637 w 10058444"/>
              <a:gd name="connsiteY10" fmla="*/ 3624600 h 4829762"/>
              <a:gd name="connsiteX11" fmla="*/ 9510726 w 10058444"/>
              <a:gd name="connsiteY11" fmla="*/ 4170417 h 4829762"/>
              <a:gd name="connsiteX12" fmla="*/ 10058400 w 10058444"/>
              <a:gd name="connsiteY12" fmla="*/ 4760635 h 4829762"/>
              <a:gd name="connsiteX13" fmla="*/ 8746435 w 10058444"/>
              <a:gd name="connsiteY13" fmla="*/ 4422703 h 4829762"/>
              <a:gd name="connsiteX14" fmla="*/ 6520070 w 10058444"/>
              <a:gd name="connsiteY14" fmla="*/ 4541973 h 4829762"/>
              <a:gd name="connsiteX15" fmla="*/ 5068957 w 10058444"/>
              <a:gd name="connsiteY15" fmla="*/ 3786600 h 4829762"/>
              <a:gd name="connsiteX16" fmla="*/ 3220278 w 10058444"/>
              <a:gd name="connsiteY16" fmla="*/ 3766721 h 4829762"/>
              <a:gd name="connsiteX17" fmla="*/ 2226365 w 10058444"/>
              <a:gd name="connsiteY17" fmla="*/ 2872200 h 4829762"/>
              <a:gd name="connsiteX18" fmla="*/ 1331843 w 10058444"/>
              <a:gd name="connsiteY18" fmla="*/ 3070982 h 4829762"/>
              <a:gd name="connsiteX19" fmla="*/ 0 w 10058444"/>
              <a:gd name="connsiteY19" fmla="*/ 2514391 h 4829762"/>
              <a:gd name="connsiteX20" fmla="*/ 0 w 10058444"/>
              <a:gd name="connsiteY20" fmla="*/ 9731 h 4829762"/>
              <a:gd name="connsiteX0" fmla="*/ 0 w 10066591"/>
              <a:gd name="connsiteY0" fmla="*/ 9731 h 4793932"/>
              <a:gd name="connsiteX1" fmla="*/ 3637722 w 10066591"/>
              <a:gd name="connsiteY1" fmla="*/ 9731 h 4793932"/>
              <a:gd name="connsiteX2" fmla="*/ 4970834 w 10066591"/>
              <a:gd name="connsiteY2" fmla="*/ 0 h 4793932"/>
              <a:gd name="connsiteX3" fmla="*/ 5461378 w 10066591"/>
              <a:gd name="connsiteY3" fmla="*/ 529173 h 4793932"/>
              <a:gd name="connsiteX4" fmla="*/ 5869104 w 10066591"/>
              <a:gd name="connsiteY4" fmla="*/ 1213015 h 4793932"/>
              <a:gd name="connsiteX5" fmla="*/ 6554624 w 10066591"/>
              <a:gd name="connsiteY5" fmla="*/ 1565063 h 4793932"/>
              <a:gd name="connsiteX6" fmla="*/ 7210421 w 10066591"/>
              <a:gd name="connsiteY6" fmla="*/ 2249285 h 4793932"/>
              <a:gd name="connsiteX7" fmla="*/ 7751036 w 10066591"/>
              <a:gd name="connsiteY7" fmla="*/ 2761476 h 4793932"/>
              <a:gd name="connsiteX8" fmla="*/ 8246693 w 10066591"/>
              <a:gd name="connsiteY8" fmla="*/ 2932391 h 4793932"/>
              <a:gd name="connsiteX9" fmla="*/ 8666922 w 10066591"/>
              <a:gd name="connsiteY9" fmla="*/ 3349649 h 4793932"/>
              <a:gd name="connsiteX10" fmla="*/ 9169637 w 10066591"/>
              <a:gd name="connsiteY10" fmla="*/ 3624600 h 4793932"/>
              <a:gd name="connsiteX11" fmla="*/ 9510726 w 10066591"/>
              <a:gd name="connsiteY11" fmla="*/ 4170417 h 4793932"/>
              <a:gd name="connsiteX12" fmla="*/ 10058400 w 10066591"/>
              <a:gd name="connsiteY12" fmla="*/ 4760635 h 4793932"/>
              <a:gd name="connsiteX13" fmla="*/ 9720303 w 10066591"/>
              <a:gd name="connsiteY13" fmla="*/ 4650884 h 4793932"/>
              <a:gd name="connsiteX14" fmla="*/ 8746435 w 10066591"/>
              <a:gd name="connsiteY14" fmla="*/ 4422703 h 4793932"/>
              <a:gd name="connsiteX15" fmla="*/ 6520070 w 10066591"/>
              <a:gd name="connsiteY15" fmla="*/ 4541973 h 4793932"/>
              <a:gd name="connsiteX16" fmla="*/ 5068957 w 10066591"/>
              <a:gd name="connsiteY16" fmla="*/ 3786600 h 4793932"/>
              <a:gd name="connsiteX17" fmla="*/ 3220278 w 10066591"/>
              <a:gd name="connsiteY17" fmla="*/ 3766721 h 4793932"/>
              <a:gd name="connsiteX18" fmla="*/ 2226365 w 10066591"/>
              <a:gd name="connsiteY18" fmla="*/ 2872200 h 4793932"/>
              <a:gd name="connsiteX19" fmla="*/ 1331843 w 10066591"/>
              <a:gd name="connsiteY19" fmla="*/ 3070982 h 4793932"/>
              <a:gd name="connsiteX20" fmla="*/ 0 w 10066591"/>
              <a:gd name="connsiteY20" fmla="*/ 2514391 h 4793932"/>
              <a:gd name="connsiteX21" fmla="*/ 0 w 10066591"/>
              <a:gd name="connsiteY21" fmla="*/ 9731 h 4793932"/>
              <a:gd name="connsiteX0" fmla="*/ 0 w 10063546"/>
              <a:gd name="connsiteY0" fmla="*/ 9731 h 4781528"/>
              <a:gd name="connsiteX1" fmla="*/ 3637722 w 10063546"/>
              <a:gd name="connsiteY1" fmla="*/ 9731 h 4781528"/>
              <a:gd name="connsiteX2" fmla="*/ 4970834 w 10063546"/>
              <a:gd name="connsiteY2" fmla="*/ 0 h 4781528"/>
              <a:gd name="connsiteX3" fmla="*/ 5461378 w 10063546"/>
              <a:gd name="connsiteY3" fmla="*/ 529173 h 4781528"/>
              <a:gd name="connsiteX4" fmla="*/ 5869104 w 10063546"/>
              <a:gd name="connsiteY4" fmla="*/ 1213015 h 4781528"/>
              <a:gd name="connsiteX5" fmla="*/ 6554624 w 10063546"/>
              <a:gd name="connsiteY5" fmla="*/ 1565063 h 4781528"/>
              <a:gd name="connsiteX6" fmla="*/ 7210421 w 10063546"/>
              <a:gd name="connsiteY6" fmla="*/ 2249285 h 4781528"/>
              <a:gd name="connsiteX7" fmla="*/ 7751036 w 10063546"/>
              <a:gd name="connsiteY7" fmla="*/ 2761476 h 4781528"/>
              <a:gd name="connsiteX8" fmla="*/ 8246693 w 10063546"/>
              <a:gd name="connsiteY8" fmla="*/ 2932391 h 4781528"/>
              <a:gd name="connsiteX9" fmla="*/ 8666922 w 10063546"/>
              <a:gd name="connsiteY9" fmla="*/ 3349649 h 4781528"/>
              <a:gd name="connsiteX10" fmla="*/ 9169637 w 10063546"/>
              <a:gd name="connsiteY10" fmla="*/ 3624600 h 4781528"/>
              <a:gd name="connsiteX11" fmla="*/ 9510726 w 10063546"/>
              <a:gd name="connsiteY11" fmla="*/ 4170417 h 4781528"/>
              <a:gd name="connsiteX12" fmla="*/ 10058400 w 10063546"/>
              <a:gd name="connsiteY12" fmla="*/ 4760635 h 4781528"/>
              <a:gd name="connsiteX13" fmla="*/ 9720303 w 10063546"/>
              <a:gd name="connsiteY13" fmla="*/ 4650884 h 4781528"/>
              <a:gd name="connsiteX14" fmla="*/ 8746435 w 10063546"/>
              <a:gd name="connsiteY14" fmla="*/ 4422703 h 4781528"/>
              <a:gd name="connsiteX15" fmla="*/ 6520070 w 10063546"/>
              <a:gd name="connsiteY15" fmla="*/ 4541973 h 4781528"/>
              <a:gd name="connsiteX16" fmla="*/ 5068957 w 10063546"/>
              <a:gd name="connsiteY16" fmla="*/ 3786600 h 4781528"/>
              <a:gd name="connsiteX17" fmla="*/ 3220278 w 10063546"/>
              <a:gd name="connsiteY17" fmla="*/ 3766721 h 4781528"/>
              <a:gd name="connsiteX18" fmla="*/ 2226365 w 10063546"/>
              <a:gd name="connsiteY18" fmla="*/ 2872200 h 4781528"/>
              <a:gd name="connsiteX19" fmla="*/ 1331843 w 10063546"/>
              <a:gd name="connsiteY19" fmla="*/ 3070982 h 4781528"/>
              <a:gd name="connsiteX20" fmla="*/ 0 w 10063546"/>
              <a:gd name="connsiteY20" fmla="*/ 2514391 h 4781528"/>
              <a:gd name="connsiteX21" fmla="*/ 0 w 10063546"/>
              <a:gd name="connsiteY21" fmla="*/ 9731 h 4781528"/>
              <a:gd name="connsiteX0" fmla="*/ 0 w 10058400"/>
              <a:gd name="connsiteY0" fmla="*/ 9731 h 4802994"/>
              <a:gd name="connsiteX1" fmla="*/ 3637722 w 10058400"/>
              <a:gd name="connsiteY1" fmla="*/ 9731 h 4802994"/>
              <a:gd name="connsiteX2" fmla="*/ 4970834 w 10058400"/>
              <a:gd name="connsiteY2" fmla="*/ 0 h 4802994"/>
              <a:gd name="connsiteX3" fmla="*/ 5461378 w 10058400"/>
              <a:gd name="connsiteY3" fmla="*/ 529173 h 4802994"/>
              <a:gd name="connsiteX4" fmla="*/ 5869104 w 10058400"/>
              <a:gd name="connsiteY4" fmla="*/ 1213015 h 4802994"/>
              <a:gd name="connsiteX5" fmla="*/ 6554624 w 10058400"/>
              <a:gd name="connsiteY5" fmla="*/ 1565063 h 4802994"/>
              <a:gd name="connsiteX6" fmla="*/ 7210421 w 10058400"/>
              <a:gd name="connsiteY6" fmla="*/ 2249285 h 4802994"/>
              <a:gd name="connsiteX7" fmla="*/ 7751036 w 10058400"/>
              <a:gd name="connsiteY7" fmla="*/ 2761476 h 4802994"/>
              <a:gd name="connsiteX8" fmla="*/ 8246693 w 10058400"/>
              <a:gd name="connsiteY8" fmla="*/ 2932391 h 4802994"/>
              <a:gd name="connsiteX9" fmla="*/ 8666922 w 10058400"/>
              <a:gd name="connsiteY9" fmla="*/ 3349649 h 4802994"/>
              <a:gd name="connsiteX10" fmla="*/ 9169637 w 10058400"/>
              <a:gd name="connsiteY10" fmla="*/ 3624600 h 4802994"/>
              <a:gd name="connsiteX11" fmla="*/ 9510726 w 10058400"/>
              <a:gd name="connsiteY11" fmla="*/ 4170417 h 4802994"/>
              <a:gd name="connsiteX12" fmla="*/ 10058400 w 10058400"/>
              <a:gd name="connsiteY12" fmla="*/ 4760635 h 4802994"/>
              <a:gd name="connsiteX13" fmla="*/ 9720303 w 10058400"/>
              <a:gd name="connsiteY13" fmla="*/ 4650884 h 4802994"/>
              <a:gd name="connsiteX14" fmla="*/ 8746435 w 10058400"/>
              <a:gd name="connsiteY14" fmla="*/ 4422703 h 4802994"/>
              <a:gd name="connsiteX15" fmla="*/ 6520070 w 10058400"/>
              <a:gd name="connsiteY15" fmla="*/ 4541973 h 4802994"/>
              <a:gd name="connsiteX16" fmla="*/ 5068957 w 10058400"/>
              <a:gd name="connsiteY16" fmla="*/ 3786600 h 4802994"/>
              <a:gd name="connsiteX17" fmla="*/ 3220278 w 10058400"/>
              <a:gd name="connsiteY17" fmla="*/ 3766721 h 4802994"/>
              <a:gd name="connsiteX18" fmla="*/ 2226365 w 10058400"/>
              <a:gd name="connsiteY18" fmla="*/ 2872200 h 4802994"/>
              <a:gd name="connsiteX19" fmla="*/ 1331843 w 10058400"/>
              <a:gd name="connsiteY19" fmla="*/ 3070982 h 4802994"/>
              <a:gd name="connsiteX20" fmla="*/ 0 w 10058400"/>
              <a:gd name="connsiteY20" fmla="*/ 2514391 h 4802994"/>
              <a:gd name="connsiteX21" fmla="*/ 0 w 10058400"/>
              <a:gd name="connsiteY21" fmla="*/ 9731 h 4802994"/>
              <a:gd name="connsiteX0" fmla="*/ 0 w 10058400"/>
              <a:gd name="connsiteY0" fmla="*/ 9731 h 4802994"/>
              <a:gd name="connsiteX1" fmla="*/ 3637722 w 10058400"/>
              <a:gd name="connsiteY1" fmla="*/ 9731 h 4802994"/>
              <a:gd name="connsiteX2" fmla="*/ 4970834 w 10058400"/>
              <a:gd name="connsiteY2" fmla="*/ 0 h 4802994"/>
              <a:gd name="connsiteX3" fmla="*/ 5461378 w 10058400"/>
              <a:gd name="connsiteY3" fmla="*/ 529173 h 4802994"/>
              <a:gd name="connsiteX4" fmla="*/ 5869104 w 10058400"/>
              <a:gd name="connsiteY4" fmla="*/ 1213015 h 4802994"/>
              <a:gd name="connsiteX5" fmla="*/ 6554624 w 10058400"/>
              <a:gd name="connsiteY5" fmla="*/ 1565063 h 4802994"/>
              <a:gd name="connsiteX6" fmla="*/ 7210421 w 10058400"/>
              <a:gd name="connsiteY6" fmla="*/ 2249285 h 4802994"/>
              <a:gd name="connsiteX7" fmla="*/ 7751036 w 10058400"/>
              <a:gd name="connsiteY7" fmla="*/ 2761476 h 4802994"/>
              <a:gd name="connsiteX8" fmla="*/ 8246693 w 10058400"/>
              <a:gd name="connsiteY8" fmla="*/ 2932391 h 4802994"/>
              <a:gd name="connsiteX9" fmla="*/ 8666922 w 10058400"/>
              <a:gd name="connsiteY9" fmla="*/ 3349649 h 4802994"/>
              <a:gd name="connsiteX10" fmla="*/ 9169637 w 10058400"/>
              <a:gd name="connsiteY10" fmla="*/ 3624600 h 4802994"/>
              <a:gd name="connsiteX11" fmla="*/ 9510726 w 10058400"/>
              <a:gd name="connsiteY11" fmla="*/ 4170417 h 4802994"/>
              <a:gd name="connsiteX12" fmla="*/ 10058400 w 10058400"/>
              <a:gd name="connsiteY12" fmla="*/ 4760635 h 4802994"/>
              <a:gd name="connsiteX13" fmla="*/ 9720303 w 10058400"/>
              <a:gd name="connsiteY13" fmla="*/ 4650884 h 4802994"/>
              <a:gd name="connsiteX14" fmla="*/ 9412941 w 10058400"/>
              <a:gd name="connsiteY14" fmla="*/ 4481836 h 4802994"/>
              <a:gd name="connsiteX15" fmla="*/ 8746435 w 10058400"/>
              <a:gd name="connsiteY15" fmla="*/ 4422703 h 4802994"/>
              <a:gd name="connsiteX16" fmla="*/ 6520070 w 10058400"/>
              <a:gd name="connsiteY16" fmla="*/ 4541973 h 4802994"/>
              <a:gd name="connsiteX17" fmla="*/ 5068957 w 10058400"/>
              <a:gd name="connsiteY17" fmla="*/ 3786600 h 4802994"/>
              <a:gd name="connsiteX18" fmla="*/ 3220278 w 10058400"/>
              <a:gd name="connsiteY18" fmla="*/ 3766721 h 4802994"/>
              <a:gd name="connsiteX19" fmla="*/ 2226365 w 10058400"/>
              <a:gd name="connsiteY19" fmla="*/ 2872200 h 4802994"/>
              <a:gd name="connsiteX20" fmla="*/ 1331843 w 10058400"/>
              <a:gd name="connsiteY20" fmla="*/ 3070982 h 4802994"/>
              <a:gd name="connsiteX21" fmla="*/ 0 w 10058400"/>
              <a:gd name="connsiteY21" fmla="*/ 2514391 h 4802994"/>
              <a:gd name="connsiteX22" fmla="*/ 0 w 10058400"/>
              <a:gd name="connsiteY22" fmla="*/ 9731 h 4802994"/>
              <a:gd name="connsiteX0" fmla="*/ 0 w 10058400"/>
              <a:gd name="connsiteY0" fmla="*/ 9731 h 4802994"/>
              <a:gd name="connsiteX1" fmla="*/ 3637722 w 10058400"/>
              <a:gd name="connsiteY1" fmla="*/ 9731 h 4802994"/>
              <a:gd name="connsiteX2" fmla="*/ 4970834 w 10058400"/>
              <a:gd name="connsiteY2" fmla="*/ 0 h 4802994"/>
              <a:gd name="connsiteX3" fmla="*/ 5461378 w 10058400"/>
              <a:gd name="connsiteY3" fmla="*/ 529173 h 4802994"/>
              <a:gd name="connsiteX4" fmla="*/ 5869104 w 10058400"/>
              <a:gd name="connsiteY4" fmla="*/ 1213015 h 4802994"/>
              <a:gd name="connsiteX5" fmla="*/ 6554624 w 10058400"/>
              <a:gd name="connsiteY5" fmla="*/ 1565063 h 4802994"/>
              <a:gd name="connsiteX6" fmla="*/ 7210421 w 10058400"/>
              <a:gd name="connsiteY6" fmla="*/ 2249285 h 4802994"/>
              <a:gd name="connsiteX7" fmla="*/ 7751036 w 10058400"/>
              <a:gd name="connsiteY7" fmla="*/ 2761476 h 4802994"/>
              <a:gd name="connsiteX8" fmla="*/ 8246693 w 10058400"/>
              <a:gd name="connsiteY8" fmla="*/ 2932391 h 4802994"/>
              <a:gd name="connsiteX9" fmla="*/ 8666922 w 10058400"/>
              <a:gd name="connsiteY9" fmla="*/ 3349649 h 4802994"/>
              <a:gd name="connsiteX10" fmla="*/ 9169637 w 10058400"/>
              <a:gd name="connsiteY10" fmla="*/ 3624600 h 4802994"/>
              <a:gd name="connsiteX11" fmla="*/ 9510726 w 10058400"/>
              <a:gd name="connsiteY11" fmla="*/ 4170417 h 4802994"/>
              <a:gd name="connsiteX12" fmla="*/ 10058400 w 10058400"/>
              <a:gd name="connsiteY12" fmla="*/ 4760635 h 4802994"/>
              <a:gd name="connsiteX13" fmla="*/ 9720303 w 10058400"/>
              <a:gd name="connsiteY13" fmla="*/ 4650884 h 4802994"/>
              <a:gd name="connsiteX14" fmla="*/ 9412941 w 10058400"/>
              <a:gd name="connsiteY14" fmla="*/ 4481836 h 4802994"/>
              <a:gd name="connsiteX15" fmla="*/ 8746435 w 10058400"/>
              <a:gd name="connsiteY15" fmla="*/ 4422703 h 4802994"/>
              <a:gd name="connsiteX16" fmla="*/ 6520070 w 10058400"/>
              <a:gd name="connsiteY16" fmla="*/ 4541973 h 4802994"/>
              <a:gd name="connsiteX17" fmla="*/ 5068957 w 10058400"/>
              <a:gd name="connsiteY17" fmla="*/ 3786600 h 4802994"/>
              <a:gd name="connsiteX18" fmla="*/ 3220278 w 10058400"/>
              <a:gd name="connsiteY18" fmla="*/ 3766721 h 4802994"/>
              <a:gd name="connsiteX19" fmla="*/ 2226365 w 10058400"/>
              <a:gd name="connsiteY19" fmla="*/ 2872200 h 4802994"/>
              <a:gd name="connsiteX20" fmla="*/ 1331843 w 10058400"/>
              <a:gd name="connsiteY20" fmla="*/ 3070982 h 4802994"/>
              <a:gd name="connsiteX21" fmla="*/ 0 w 10058400"/>
              <a:gd name="connsiteY21" fmla="*/ 2514391 h 4802994"/>
              <a:gd name="connsiteX22" fmla="*/ 0 w 10058400"/>
              <a:gd name="connsiteY22" fmla="*/ 9731 h 4802994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412941 w 10058400"/>
              <a:gd name="connsiteY14" fmla="*/ 4481836 h 4812489"/>
              <a:gd name="connsiteX15" fmla="*/ 8746435 w 10058400"/>
              <a:gd name="connsiteY15" fmla="*/ 4422703 h 4812489"/>
              <a:gd name="connsiteX16" fmla="*/ 6520070 w 10058400"/>
              <a:gd name="connsiteY16" fmla="*/ 4541973 h 4812489"/>
              <a:gd name="connsiteX17" fmla="*/ 5068957 w 10058400"/>
              <a:gd name="connsiteY17" fmla="*/ 3786600 h 4812489"/>
              <a:gd name="connsiteX18" fmla="*/ 3220278 w 10058400"/>
              <a:gd name="connsiteY18" fmla="*/ 3766721 h 4812489"/>
              <a:gd name="connsiteX19" fmla="*/ 2226365 w 10058400"/>
              <a:gd name="connsiteY19" fmla="*/ 2872200 h 4812489"/>
              <a:gd name="connsiteX20" fmla="*/ 1331843 w 10058400"/>
              <a:gd name="connsiteY20" fmla="*/ 3070982 h 4812489"/>
              <a:gd name="connsiteX21" fmla="*/ 0 w 10058400"/>
              <a:gd name="connsiteY21" fmla="*/ 2514391 h 4812489"/>
              <a:gd name="connsiteX22" fmla="*/ 0 w 10058400"/>
              <a:gd name="connsiteY22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746435 w 10058400"/>
              <a:gd name="connsiteY15" fmla="*/ 4422703 h 4812489"/>
              <a:gd name="connsiteX16" fmla="*/ 6520070 w 10058400"/>
              <a:gd name="connsiteY16" fmla="*/ 4541973 h 4812489"/>
              <a:gd name="connsiteX17" fmla="*/ 5068957 w 10058400"/>
              <a:gd name="connsiteY17" fmla="*/ 3786600 h 4812489"/>
              <a:gd name="connsiteX18" fmla="*/ 3220278 w 10058400"/>
              <a:gd name="connsiteY18" fmla="*/ 3766721 h 4812489"/>
              <a:gd name="connsiteX19" fmla="*/ 2226365 w 10058400"/>
              <a:gd name="connsiteY19" fmla="*/ 2872200 h 4812489"/>
              <a:gd name="connsiteX20" fmla="*/ 1331843 w 10058400"/>
              <a:gd name="connsiteY20" fmla="*/ 3070982 h 4812489"/>
              <a:gd name="connsiteX21" fmla="*/ 0 w 10058400"/>
              <a:gd name="connsiteY21" fmla="*/ 2514391 h 4812489"/>
              <a:gd name="connsiteX22" fmla="*/ 0 w 10058400"/>
              <a:gd name="connsiteY22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692647 w 10058400"/>
              <a:gd name="connsiteY15" fmla="*/ 4330495 h 4812489"/>
              <a:gd name="connsiteX16" fmla="*/ 6520070 w 10058400"/>
              <a:gd name="connsiteY16" fmla="*/ 4541973 h 4812489"/>
              <a:gd name="connsiteX17" fmla="*/ 5068957 w 10058400"/>
              <a:gd name="connsiteY17" fmla="*/ 3786600 h 4812489"/>
              <a:gd name="connsiteX18" fmla="*/ 3220278 w 10058400"/>
              <a:gd name="connsiteY18" fmla="*/ 3766721 h 4812489"/>
              <a:gd name="connsiteX19" fmla="*/ 2226365 w 10058400"/>
              <a:gd name="connsiteY19" fmla="*/ 2872200 h 4812489"/>
              <a:gd name="connsiteX20" fmla="*/ 1331843 w 10058400"/>
              <a:gd name="connsiteY20" fmla="*/ 3070982 h 4812489"/>
              <a:gd name="connsiteX21" fmla="*/ 0 w 10058400"/>
              <a:gd name="connsiteY21" fmla="*/ 2514391 h 4812489"/>
              <a:gd name="connsiteX22" fmla="*/ 0 w 10058400"/>
              <a:gd name="connsiteY22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692647 w 10058400"/>
              <a:gd name="connsiteY15" fmla="*/ 4330495 h 4812489"/>
              <a:gd name="connsiteX16" fmla="*/ 6520070 w 10058400"/>
              <a:gd name="connsiteY16" fmla="*/ 4541973 h 4812489"/>
              <a:gd name="connsiteX17" fmla="*/ 5068957 w 10058400"/>
              <a:gd name="connsiteY17" fmla="*/ 3786600 h 4812489"/>
              <a:gd name="connsiteX18" fmla="*/ 3220278 w 10058400"/>
              <a:gd name="connsiteY18" fmla="*/ 3766721 h 4812489"/>
              <a:gd name="connsiteX19" fmla="*/ 2226365 w 10058400"/>
              <a:gd name="connsiteY19" fmla="*/ 2872200 h 4812489"/>
              <a:gd name="connsiteX20" fmla="*/ 1331843 w 10058400"/>
              <a:gd name="connsiteY20" fmla="*/ 3070982 h 4812489"/>
              <a:gd name="connsiteX21" fmla="*/ 0 w 10058400"/>
              <a:gd name="connsiteY21" fmla="*/ 2514391 h 4812489"/>
              <a:gd name="connsiteX22" fmla="*/ 0 w 10058400"/>
              <a:gd name="connsiteY22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46328 w 10058400"/>
              <a:gd name="connsiteY15" fmla="*/ 4399651 h 4812489"/>
              <a:gd name="connsiteX16" fmla="*/ 6520070 w 10058400"/>
              <a:gd name="connsiteY16" fmla="*/ 4541973 h 4812489"/>
              <a:gd name="connsiteX17" fmla="*/ 5068957 w 10058400"/>
              <a:gd name="connsiteY17" fmla="*/ 3786600 h 4812489"/>
              <a:gd name="connsiteX18" fmla="*/ 3220278 w 10058400"/>
              <a:gd name="connsiteY18" fmla="*/ 3766721 h 4812489"/>
              <a:gd name="connsiteX19" fmla="*/ 2226365 w 10058400"/>
              <a:gd name="connsiteY19" fmla="*/ 2872200 h 4812489"/>
              <a:gd name="connsiteX20" fmla="*/ 1331843 w 10058400"/>
              <a:gd name="connsiteY20" fmla="*/ 3070982 h 4812489"/>
              <a:gd name="connsiteX21" fmla="*/ 0 w 10058400"/>
              <a:gd name="connsiteY21" fmla="*/ 2514391 h 4812489"/>
              <a:gd name="connsiteX22" fmla="*/ 0 w 10058400"/>
              <a:gd name="connsiteY22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46328 w 10058400"/>
              <a:gd name="connsiteY15" fmla="*/ 4399651 h 4812489"/>
              <a:gd name="connsiteX16" fmla="*/ 6520070 w 10058400"/>
              <a:gd name="connsiteY16" fmla="*/ 4541973 h 4812489"/>
              <a:gd name="connsiteX17" fmla="*/ 5068957 w 10058400"/>
              <a:gd name="connsiteY17" fmla="*/ 3786600 h 4812489"/>
              <a:gd name="connsiteX18" fmla="*/ 3220278 w 10058400"/>
              <a:gd name="connsiteY18" fmla="*/ 3766721 h 4812489"/>
              <a:gd name="connsiteX19" fmla="*/ 2226365 w 10058400"/>
              <a:gd name="connsiteY19" fmla="*/ 2872200 h 4812489"/>
              <a:gd name="connsiteX20" fmla="*/ 1331843 w 10058400"/>
              <a:gd name="connsiteY20" fmla="*/ 3070982 h 4812489"/>
              <a:gd name="connsiteX21" fmla="*/ 0 w 10058400"/>
              <a:gd name="connsiteY21" fmla="*/ 2514391 h 4812489"/>
              <a:gd name="connsiteX22" fmla="*/ 0 w 10058400"/>
              <a:gd name="connsiteY22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46328 w 10058400"/>
              <a:gd name="connsiteY15" fmla="*/ 4399651 h 4812489"/>
              <a:gd name="connsiteX16" fmla="*/ 6520070 w 10058400"/>
              <a:gd name="connsiteY16" fmla="*/ 4541973 h 4812489"/>
              <a:gd name="connsiteX17" fmla="*/ 5068957 w 10058400"/>
              <a:gd name="connsiteY17" fmla="*/ 3786600 h 4812489"/>
              <a:gd name="connsiteX18" fmla="*/ 3220278 w 10058400"/>
              <a:gd name="connsiteY18" fmla="*/ 3766721 h 4812489"/>
              <a:gd name="connsiteX19" fmla="*/ 2226365 w 10058400"/>
              <a:gd name="connsiteY19" fmla="*/ 2872200 h 4812489"/>
              <a:gd name="connsiteX20" fmla="*/ 1331843 w 10058400"/>
              <a:gd name="connsiteY20" fmla="*/ 3070982 h 4812489"/>
              <a:gd name="connsiteX21" fmla="*/ 0 w 10058400"/>
              <a:gd name="connsiteY21" fmla="*/ 2514391 h 4812489"/>
              <a:gd name="connsiteX22" fmla="*/ 0 w 10058400"/>
              <a:gd name="connsiteY22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46328 w 10058400"/>
              <a:gd name="connsiteY15" fmla="*/ 4399651 h 4812489"/>
              <a:gd name="connsiteX16" fmla="*/ 8283388 w 10058400"/>
              <a:gd name="connsiteY16" fmla="*/ 4397311 h 4812489"/>
              <a:gd name="connsiteX17" fmla="*/ 6520070 w 10058400"/>
              <a:gd name="connsiteY17" fmla="*/ 4541973 h 4812489"/>
              <a:gd name="connsiteX18" fmla="*/ 5068957 w 10058400"/>
              <a:gd name="connsiteY18" fmla="*/ 3786600 h 4812489"/>
              <a:gd name="connsiteX19" fmla="*/ 3220278 w 10058400"/>
              <a:gd name="connsiteY19" fmla="*/ 3766721 h 4812489"/>
              <a:gd name="connsiteX20" fmla="*/ 2226365 w 10058400"/>
              <a:gd name="connsiteY20" fmla="*/ 2872200 h 4812489"/>
              <a:gd name="connsiteX21" fmla="*/ 1331843 w 10058400"/>
              <a:gd name="connsiteY21" fmla="*/ 3070982 h 4812489"/>
              <a:gd name="connsiteX22" fmla="*/ 0 w 10058400"/>
              <a:gd name="connsiteY22" fmla="*/ 2514391 h 4812489"/>
              <a:gd name="connsiteX23" fmla="*/ 0 w 10058400"/>
              <a:gd name="connsiteY23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46328 w 10058400"/>
              <a:gd name="connsiteY15" fmla="*/ 4399651 h 4812489"/>
              <a:gd name="connsiteX16" fmla="*/ 8283388 w 10058400"/>
              <a:gd name="connsiteY16" fmla="*/ 4397311 h 4812489"/>
              <a:gd name="connsiteX17" fmla="*/ 7699402 w 10058400"/>
              <a:gd name="connsiteY17" fmla="*/ 4458783 h 4812489"/>
              <a:gd name="connsiteX18" fmla="*/ 6520070 w 10058400"/>
              <a:gd name="connsiteY18" fmla="*/ 4541973 h 4812489"/>
              <a:gd name="connsiteX19" fmla="*/ 5068957 w 10058400"/>
              <a:gd name="connsiteY19" fmla="*/ 3786600 h 4812489"/>
              <a:gd name="connsiteX20" fmla="*/ 3220278 w 10058400"/>
              <a:gd name="connsiteY20" fmla="*/ 3766721 h 4812489"/>
              <a:gd name="connsiteX21" fmla="*/ 2226365 w 10058400"/>
              <a:gd name="connsiteY21" fmla="*/ 2872200 h 4812489"/>
              <a:gd name="connsiteX22" fmla="*/ 1331843 w 10058400"/>
              <a:gd name="connsiteY22" fmla="*/ 3070982 h 4812489"/>
              <a:gd name="connsiteX23" fmla="*/ 0 w 10058400"/>
              <a:gd name="connsiteY23" fmla="*/ 2514391 h 4812489"/>
              <a:gd name="connsiteX24" fmla="*/ 0 w 10058400"/>
              <a:gd name="connsiteY24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46328 w 10058400"/>
              <a:gd name="connsiteY15" fmla="*/ 4399651 h 4812489"/>
              <a:gd name="connsiteX16" fmla="*/ 8283388 w 10058400"/>
              <a:gd name="connsiteY16" fmla="*/ 4397311 h 4812489"/>
              <a:gd name="connsiteX17" fmla="*/ 7699402 w 10058400"/>
              <a:gd name="connsiteY17" fmla="*/ 4458783 h 4812489"/>
              <a:gd name="connsiteX18" fmla="*/ 7007839 w 10058400"/>
              <a:gd name="connsiteY18" fmla="*/ 4374259 h 4812489"/>
              <a:gd name="connsiteX19" fmla="*/ 6520070 w 10058400"/>
              <a:gd name="connsiteY19" fmla="*/ 4541973 h 4812489"/>
              <a:gd name="connsiteX20" fmla="*/ 5068957 w 10058400"/>
              <a:gd name="connsiteY20" fmla="*/ 3786600 h 4812489"/>
              <a:gd name="connsiteX21" fmla="*/ 3220278 w 10058400"/>
              <a:gd name="connsiteY21" fmla="*/ 3766721 h 4812489"/>
              <a:gd name="connsiteX22" fmla="*/ 2226365 w 10058400"/>
              <a:gd name="connsiteY22" fmla="*/ 2872200 h 4812489"/>
              <a:gd name="connsiteX23" fmla="*/ 1331843 w 10058400"/>
              <a:gd name="connsiteY23" fmla="*/ 3070982 h 4812489"/>
              <a:gd name="connsiteX24" fmla="*/ 0 w 10058400"/>
              <a:gd name="connsiteY24" fmla="*/ 2514391 h 4812489"/>
              <a:gd name="connsiteX25" fmla="*/ 0 w 10058400"/>
              <a:gd name="connsiteY25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00223 w 10058400"/>
              <a:gd name="connsiteY15" fmla="*/ 4484176 h 4812489"/>
              <a:gd name="connsiteX16" fmla="*/ 8283388 w 10058400"/>
              <a:gd name="connsiteY16" fmla="*/ 4397311 h 4812489"/>
              <a:gd name="connsiteX17" fmla="*/ 7699402 w 10058400"/>
              <a:gd name="connsiteY17" fmla="*/ 4458783 h 4812489"/>
              <a:gd name="connsiteX18" fmla="*/ 7007839 w 10058400"/>
              <a:gd name="connsiteY18" fmla="*/ 4374259 h 4812489"/>
              <a:gd name="connsiteX19" fmla="*/ 6520070 w 10058400"/>
              <a:gd name="connsiteY19" fmla="*/ 4541973 h 4812489"/>
              <a:gd name="connsiteX20" fmla="*/ 5068957 w 10058400"/>
              <a:gd name="connsiteY20" fmla="*/ 3786600 h 4812489"/>
              <a:gd name="connsiteX21" fmla="*/ 3220278 w 10058400"/>
              <a:gd name="connsiteY21" fmla="*/ 3766721 h 4812489"/>
              <a:gd name="connsiteX22" fmla="*/ 2226365 w 10058400"/>
              <a:gd name="connsiteY22" fmla="*/ 2872200 h 4812489"/>
              <a:gd name="connsiteX23" fmla="*/ 1331843 w 10058400"/>
              <a:gd name="connsiteY23" fmla="*/ 3070982 h 4812489"/>
              <a:gd name="connsiteX24" fmla="*/ 0 w 10058400"/>
              <a:gd name="connsiteY24" fmla="*/ 2514391 h 4812489"/>
              <a:gd name="connsiteX25" fmla="*/ 0 w 10058400"/>
              <a:gd name="connsiteY25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00223 w 10058400"/>
              <a:gd name="connsiteY15" fmla="*/ 4484176 h 4812489"/>
              <a:gd name="connsiteX16" fmla="*/ 8229600 w 10058400"/>
              <a:gd name="connsiteY16" fmla="*/ 4358891 h 4812489"/>
              <a:gd name="connsiteX17" fmla="*/ 7699402 w 10058400"/>
              <a:gd name="connsiteY17" fmla="*/ 4458783 h 4812489"/>
              <a:gd name="connsiteX18" fmla="*/ 7007839 w 10058400"/>
              <a:gd name="connsiteY18" fmla="*/ 4374259 h 4812489"/>
              <a:gd name="connsiteX19" fmla="*/ 6520070 w 10058400"/>
              <a:gd name="connsiteY19" fmla="*/ 4541973 h 4812489"/>
              <a:gd name="connsiteX20" fmla="*/ 5068957 w 10058400"/>
              <a:gd name="connsiteY20" fmla="*/ 3786600 h 4812489"/>
              <a:gd name="connsiteX21" fmla="*/ 3220278 w 10058400"/>
              <a:gd name="connsiteY21" fmla="*/ 3766721 h 4812489"/>
              <a:gd name="connsiteX22" fmla="*/ 2226365 w 10058400"/>
              <a:gd name="connsiteY22" fmla="*/ 2872200 h 4812489"/>
              <a:gd name="connsiteX23" fmla="*/ 1331843 w 10058400"/>
              <a:gd name="connsiteY23" fmla="*/ 3070982 h 4812489"/>
              <a:gd name="connsiteX24" fmla="*/ 0 w 10058400"/>
              <a:gd name="connsiteY24" fmla="*/ 2514391 h 4812489"/>
              <a:gd name="connsiteX25" fmla="*/ 0 w 10058400"/>
              <a:gd name="connsiteY25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229600 w 10058400"/>
              <a:gd name="connsiteY16" fmla="*/ 4358891 h 4812489"/>
              <a:gd name="connsiteX17" fmla="*/ 7699402 w 10058400"/>
              <a:gd name="connsiteY17" fmla="*/ 4458783 h 4812489"/>
              <a:gd name="connsiteX18" fmla="*/ 7007839 w 10058400"/>
              <a:gd name="connsiteY18" fmla="*/ 4374259 h 4812489"/>
              <a:gd name="connsiteX19" fmla="*/ 6520070 w 10058400"/>
              <a:gd name="connsiteY19" fmla="*/ 4541973 h 4812489"/>
              <a:gd name="connsiteX20" fmla="*/ 5068957 w 10058400"/>
              <a:gd name="connsiteY20" fmla="*/ 3786600 h 4812489"/>
              <a:gd name="connsiteX21" fmla="*/ 3220278 w 10058400"/>
              <a:gd name="connsiteY21" fmla="*/ 3766721 h 4812489"/>
              <a:gd name="connsiteX22" fmla="*/ 2226365 w 10058400"/>
              <a:gd name="connsiteY22" fmla="*/ 2872200 h 4812489"/>
              <a:gd name="connsiteX23" fmla="*/ 1331843 w 10058400"/>
              <a:gd name="connsiteY23" fmla="*/ 3070982 h 4812489"/>
              <a:gd name="connsiteX24" fmla="*/ 0 w 10058400"/>
              <a:gd name="connsiteY24" fmla="*/ 2514391 h 4812489"/>
              <a:gd name="connsiteX25" fmla="*/ 0 w 10058400"/>
              <a:gd name="connsiteY25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699402 w 10058400"/>
              <a:gd name="connsiteY17" fmla="*/ 4458783 h 4812489"/>
              <a:gd name="connsiteX18" fmla="*/ 7007839 w 10058400"/>
              <a:gd name="connsiteY18" fmla="*/ 4374259 h 4812489"/>
              <a:gd name="connsiteX19" fmla="*/ 6520070 w 10058400"/>
              <a:gd name="connsiteY19" fmla="*/ 4541973 h 4812489"/>
              <a:gd name="connsiteX20" fmla="*/ 5068957 w 10058400"/>
              <a:gd name="connsiteY20" fmla="*/ 3786600 h 4812489"/>
              <a:gd name="connsiteX21" fmla="*/ 3220278 w 10058400"/>
              <a:gd name="connsiteY21" fmla="*/ 3766721 h 4812489"/>
              <a:gd name="connsiteX22" fmla="*/ 2226365 w 10058400"/>
              <a:gd name="connsiteY22" fmla="*/ 2872200 h 4812489"/>
              <a:gd name="connsiteX23" fmla="*/ 1331843 w 10058400"/>
              <a:gd name="connsiteY23" fmla="*/ 3070982 h 4812489"/>
              <a:gd name="connsiteX24" fmla="*/ 0 w 10058400"/>
              <a:gd name="connsiteY24" fmla="*/ 2514391 h 4812489"/>
              <a:gd name="connsiteX25" fmla="*/ 0 w 10058400"/>
              <a:gd name="connsiteY25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007839 w 10058400"/>
              <a:gd name="connsiteY18" fmla="*/ 4374259 h 4812489"/>
              <a:gd name="connsiteX19" fmla="*/ 6520070 w 10058400"/>
              <a:gd name="connsiteY19" fmla="*/ 4541973 h 4812489"/>
              <a:gd name="connsiteX20" fmla="*/ 5068957 w 10058400"/>
              <a:gd name="connsiteY20" fmla="*/ 3786600 h 4812489"/>
              <a:gd name="connsiteX21" fmla="*/ 3220278 w 10058400"/>
              <a:gd name="connsiteY21" fmla="*/ 3766721 h 4812489"/>
              <a:gd name="connsiteX22" fmla="*/ 2226365 w 10058400"/>
              <a:gd name="connsiteY22" fmla="*/ 2872200 h 4812489"/>
              <a:gd name="connsiteX23" fmla="*/ 1331843 w 10058400"/>
              <a:gd name="connsiteY23" fmla="*/ 3070982 h 4812489"/>
              <a:gd name="connsiteX24" fmla="*/ 0 w 10058400"/>
              <a:gd name="connsiteY24" fmla="*/ 2514391 h 4812489"/>
              <a:gd name="connsiteX25" fmla="*/ 0 w 10058400"/>
              <a:gd name="connsiteY25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007839 w 10058400"/>
              <a:gd name="connsiteY18" fmla="*/ 4374259 h 4812489"/>
              <a:gd name="connsiteX19" fmla="*/ 6520070 w 10058400"/>
              <a:gd name="connsiteY19" fmla="*/ 4541973 h 4812489"/>
              <a:gd name="connsiteX20" fmla="*/ 5068957 w 10058400"/>
              <a:gd name="connsiteY20" fmla="*/ 3786600 h 4812489"/>
              <a:gd name="connsiteX21" fmla="*/ 3220278 w 10058400"/>
              <a:gd name="connsiteY21" fmla="*/ 3766721 h 4812489"/>
              <a:gd name="connsiteX22" fmla="*/ 2226365 w 10058400"/>
              <a:gd name="connsiteY22" fmla="*/ 2872200 h 4812489"/>
              <a:gd name="connsiteX23" fmla="*/ 1331843 w 10058400"/>
              <a:gd name="connsiteY23" fmla="*/ 3070982 h 4812489"/>
              <a:gd name="connsiteX24" fmla="*/ 0 w 10058400"/>
              <a:gd name="connsiteY24" fmla="*/ 2514391 h 4812489"/>
              <a:gd name="connsiteX25" fmla="*/ 0 w 10058400"/>
              <a:gd name="connsiteY25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007839 w 10058400"/>
              <a:gd name="connsiteY18" fmla="*/ 4374259 h 4812489"/>
              <a:gd name="connsiteX19" fmla="*/ 6520070 w 10058400"/>
              <a:gd name="connsiteY19" fmla="*/ 4541973 h 4812489"/>
              <a:gd name="connsiteX20" fmla="*/ 5068957 w 10058400"/>
              <a:gd name="connsiteY20" fmla="*/ 3786600 h 4812489"/>
              <a:gd name="connsiteX21" fmla="*/ 3220278 w 10058400"/>
              <a:gd name="connsiteY21" fmla="*/ 3766721 h 4812489"/>
              <a:gd name="connsiteX22" fmla="*/ 2226365 w 10058400"/>
              <a:gd name="connsiteY22" fmla="*/ 2872200 h 4812489"/>
              <a:gd name="connsiteX23" fmla="*/ 1331843 w 10058400"/>
              <a:gd name="connsiteY23" fmla="*/ 3070982 h 4812489"/>
              <a:gd name="connsiteX24" fmla="*/ 0 w 10058400"/>
              <a:gd name="connsiteY24" fmla="*/ 2514391 h 4812489"/>
              <a:gd name="connsiteX25" fmla="*/ 0 w 10058400"/>
              <a:gd name="connsiteY25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20070 w 10058400"/>
              <a:gd name="connsiteY19" fmla="*/ 4541973 h 4812489"/>
              <a:gd name="connsiteX20" fmla="*/ 5068957 w 10058400"/>
              <a:gd name="connsiteY20" fmla="*/ 3786600 h 4812489"/>
              <a:gd name="connsiteX21" fmla="*/ 3220278 w 10058400"/>
              <a:gd name="connsiteY21" fmla="*/ 3766721 h 4812489"/>
              <a:gd name="connsiteX22" fmla="*/ 2226365 w 10058400"/>
              <a:gd name="connsiteY22" fmla="*/ 2872200 h 4812489"/>
              <a:gd name="connsiteX23" fmla="*/ 1331843 w 10058400"/>
              <a:gd name="connsiteY23" fmla="*/ 3070982 h 4812489"/>
              <a:gd name="connsiteX24" fmla="*/ 0 w 10058400"/>
              <a:gd name="connsiteY24" fmla="*/ 2514391 h 4812489"/>
              <a:gd name="connsiteX25" fmla="*/ 0 w 10058400"/>
              <a:gd name="connsiteY25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73858 w 10058400"/>
              <a:gd name="connsiteY19" fmla="*/ 4319136 h 4812489"/>
              <a:gd name="connsiteX20" fmla="*/ 5068957 w 10058400"/>
              <a:gd name="connsiteY20" fmla="*/ 3786600 h 4812489"/>
              <a:gd name="connsiteX21" fmla="*/ 3220278 w 10058400"/>
              <a:gd name="connsiteY21" fmla="*/ 3766721 h 4812489"/>
              <a:gd name="connsiteX22" fmla="*/ 2226365 w 10058400"/>
              <a:gd name="connsiteY22" fmla="*/ 2872200 h 4812489"/>
              <a:gd name="connsiteX23" fmla="*/ 1331843 w 10058400"/>
              <a:gd name="connsiteY23" fmla="*/ 3070982 h 4812489"/>
              <a:gd name="connsiteX24" fmla="*/ 0 w 10058400"/>
              <a:gd name="connsiteY24" fmla="*/ 2514391 h 4812489"/>
              <a:gd name="connsiteX25" fmla="*/ 0 w 10058400"/>
              <a:gd name="connsiteY25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73858 w 10058400"/>
              <a:gd name="connsiteY19" fmla="*/ 4319136 h 4812489"/>
              <a:gd name="connsiteX20" fmla="*/ 6047334 w 10058400"/>
              <a:gd name="connsiteY20" fmla="*/ 3936269 h 4812489"/>
              <a:gd name="connsiteX21" fmla="*/ 5068957 w 10058400"/>
              <a:gd name="connsiteY21" fmla="*/ 3786600 h 4812489"/>
              <a:gd name="connsiteX22" fmla="*/ 3220278 w 10058400"/>
              <a:gd name="connsiteY22" fmla="*/ 3766721 h 4812489"/>
              <a:gd name="connsiteX23" fmla="*/ 2226365 w 10058400"/>
              <a:gd name="connsiteY23" fmla="*/ 2872200 h 4812489"/>
              <a:gd name="connsiteX24" fmla="*/ 1331843 w 10058400"/>
              <a:gd name="connsiteY24" fmla="*/ 3070982 h 4812489"/>
              <a:gd name="connsiteX25" fmla="*/ 0 w 10058400"/>
              <a:gd name="connsiteY25" fmla="*/ 2514391 h 4812489"/>
              <a:gd name="connsiteX26" fmla="*/ 0 w 10058400"/>
              <a:gd name="connsiteY26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73858 w 10058400"/>
              <a:gd name="connsiteY19" fmla="*/ 4319136 h 4812489"/>
              <a:gd name="connsiteX20" fmla="*/ 6047334 w 10058400"/>
              <a:gd name="connsiteY20" fmla="*/ 3936269 h 4812489"/>
              <a:gd name="connsiteX21" fmla="*/ 5540188 w 10058400"/>
              <a:gd name="connsiteY21" fmla="*/ 4036162 h 4812489"/>
              <a:gd name="connsiteX22" fmla="*/ 5068957 w 10058400"/>
              <a:gd name="connsiteY22" fmla="*/ 3786600 h 4812489"/>
              <a:gd name="connsiteX23" fmla="*/ 3220278 w 10058400"/>
              <a:gd name="connsiteY23" fmla="*/ 3766721 h 4812489"/>
              <a:gd name="connsiteX24" fmla="*/ 2226365 w 10058400"/>
              <a:gd name="connsiteY24" fmla="*/ 2872200 h 4812489"/>
              <a:gd name="connsiteX25" fmla="*/ 1331843 w 10058400"/>
              <a:gd name="connsiteY25" fmla="*/ 3070982 h 4812489"/>
              <a:gd name="connsiteX26" fmla="*/ 0 w 10058400"/>
              <a:gd name="connsiteY26" fmla="*/ 2514391 h 4812489"/>
              <a:gd name="connsiteX27" fmla="*/ 0 w 10058400"/>
              <a:gd name="connsiteY27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73858 w 10058400"/>
              <a:gd name="connsiteY19" fmla="*/ 4319136 h 4812489"/>
              <a:gd name="connsiteX20" fmla="*/ 6047334 w 10058400"/>
              <a:gd name="connsiteY20" fmla="*/ 3936269 h 4812489"/>
              <a:gd name="connsiteX21" fmla="*/ 5540188 w 10058400"/>
              <a:gd name="connsiteY21" fmla="*/ 4036162 h 4812489"/>
              <a:gd name="connsiteX22" fmla="*/ 4577179 w 10058400"/>
              <a:gd name="connsiteY22" fmla="*/ 3310190 h 4812489"/>
              <a:gd name="connsiteX23" fmla="*/ 3220278 w 10058400"/>
              <a:gd name="connsiteY23" fmla="*/ 3766721 h 4812489"/>
              <a:gd name="connsiteX24" fmla="*/ 2226365 w 10058400"/>
              <a:gd name="connsiteY24" fmla="*/ 2872200 h 4812489"/>
              <a:gd name="connsiteX25" fmla="*/ 1331843 w 10058400"/>
              <a:gd name="connsiteY25" fmla="*/ 3070982 h 4812489"/>
              <a:gd name="connsiteX26" fmla="*/ 0 w 10058400"/>
              <a:gd name="connsiteY26" fmla="*/ 2514391 h 4812489"/>
              <a:gd name="connsiteX27" fmla="*/ 0 w 10058400"/>
              <a:gd name="connsiteY27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73858 w 10058400"/>
              <a:gd name="connsiteY19" fmla="*/ 4319136 h 4812489"/>
              <a:gd name="connsiteX20" fmla="*/ 6047334 w 10058400"/>
              <a:gd name="connsiteY20" fmla="*/ 3936269 h 4812489"/>
              <a:gd name="connsiteX21" fmla="*/ 5540188 w 10058400"/>
              <a:gd name="connsiteY21" fmla="*/ 4036162 h 4812489"/>
              <a:gd name="connsiteX22" fmla="*/ 4577179 w 10058400"/>
              <a:gd name="connsiteY22" fmla="*/ 3310190 h 4812489"/>
              <a:gd name="connsiteX23" fmla="*/ 3220278 w 10058400"/>
              <a:gd name="connsiteY23" fmla="*/ 3766721 h 4812489"/>
              <a:gd name="connsiteX24" fmla="*/ 2226365 w 10058400"/>
              <a:gd name="connsiteY24" fmla="*/ 2872200 h 4812489"/>
              <a:gd name="connsiteX25" fmla="*/ 1331843 w 10058400"/>
              <a:gd name="connsiteY25" fmla="*/ 3070982 h 4812489"/>
              <a:gd name="connsiteX26" fmla="*/ 0 w 10058400"/>
              <a:gd name="connsiteY26" fmla="*/ 2514391 h 4812489"/>
              <a:gd name="connsiteX27" fmla="*/ 0 w 10058400"/>
              <a:gd name="connsiteY27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73858 w 10058400"/>
              <a:gd name="connsiteY19" fmla="*/ 4319136 h 4812489"/>
              <a:gd name="connsiteX20" fmla="*/ 6047334 w 10058400"/>
              <a:gd name="connsiteY20" fmla="*/ 3936269 h 4812489"/>
              <a:gd name="connsiteX21" fmla="*/ 5540188 w 10058400"/>
              <a:gd name="connsiteY21" fmla="*/ 4036162 h 4812489"/>
              <a:gd name="connsiteX22" fmla="*/ 4577179 w 10058400"/>
              <a:gd name="connsiteY22" fmla="*/ 3310190 h 4812489"/>
              <a:gd name="connsiteX23" fmla="*/ 3220278 w 10058400"/>
              <a:gd name="connsiteY23" fmla="*/ 3766721 h 4812489"/>
              <a:gd name="connsiteX24" fmla="*/ 2226365 w 10058400"/>
              <a:gd name="connsiteY24" fmla="*/ 2872200 h 4812489"/>
              <a:gd name="connsiteX25" fmla="*/ 1331843 w 10058400"/>
              <a:gd name="connsiteY25" fmla="*/ 3070982 h 4812489"/>
              <a:gd name="connsiteX26" fmla="*/ 0 w 10058400"/>
              <a:gd name="connsiteY26" fmla="*/ 2514391 h 4812489"/>
              <a:gd name="connsiteX27" fmla="*/ 0 w 10058400"/>
              <a:gd name="connsiteY27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73858 w 10058400"/>
              <a:gd name="connsiteY19" fmla="*/ 4319136 h 4812489"/>
              <a:gd name="connsiteX20" fmla="*/ 6047334 w 10058400"/>
              <a:gd name="connsiteY20" fmla="*/ 3936269 h 4812489"/>
              <a:gd name="connsiteX21" fmla="*/ 5540188 w 10058400"/>
              <a:gd name="connsiteY21" fmla="*/ 4036162 h 4812489"/>
              <a:gd name="connsiteX22" fmla="*/ 4577179 w 10058400"/>
              <a:gd name="connsiteY22" fmla="*/ 3310190 h 4812489"/>
              <a:gd name="connsiteX23" fmla="*/ 3112701 w 10058400"/>
              <a:gd name="connsiteY23" fmla="*/ 3467044 h 4812489"/>
              <a:gd name="connsiteX24" fmla="*/ 2226365 w 10058400"/>
              <a:gd name="connsiteY24" fmla="*/ 2872200 h 4812489"/>
              <a:gd name="connsiteX25" fmla="*/ 1331843 w 10058400"/>
              <a:gd name="connsiteY25" fmla="*/ 3070982 h 4812489"/>
              <a:gd name="connsiteX26" fmla="*/ 0 w 10058400"/>
              <a:gd name="connsiteY26" fmla="*/ 2514391 h 4812489"/>
              <a:gd name="connsiteX27" fmla="*/ 0 w 10058400"/>
              <a:gd name="connsiteY27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73858 w 10058400"/>
              <a:gd name="connsiteY19" fmla="*/ 4319136 h 4812489"/>
              <a:gd name="connsiteX20" fmla="*/ 6047334 w 10058400"/>
              <a:gd name="connsiteY20" fmla="*/ 3936269 h 4812489"/>
              <a:gd name="connsiteX21" fmla="*/ 5540188 w 10058400"/>
              <a:gd name="connsiteY21" fmla="*/ 4036162 h 4812489"/>
              <a:gd name="connsiteX22" fmla="*/ 4577179 w 10058400"/>
              <a:gd name="connsiteY22" fmla="*/ 3310190 h 4812489"/>
              <a:gd name="connsiteX23" fmla="*/ 3612163 w 10058400"/>
              <a:gd name="connsiteY23" fmla="*/ 3497780 h 4812489"/>
              <a:gd name="connsiteX24" fmla="*/ 2226365 w 10058400"/>
              <a:gd name="connsiteY24" fmla="*/ 2872200 h 4812489"/>
              <a:gd name="connsiteX25" fmla="*/ 1331843 w 10058400"/>
              <a:gd name="connsiteY25" fmla="*/ 3070982 h 4812489"/>
              <a:gd name="connsiteX26" fmla="*/ 0 w 10058400"/>
              <a:gd name="connsiteY26" fmla="*/ 2514391 h 4812489"/>
              <a:gd name="connsiteX27" fmla="*/ 0 w 10058400"/>
              <a:gd name="connsiteY27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73858 w 10058400"/>
              <a:gd name="connsiteY19" fmla="*/ 4319136 h 4812489"/>
              <a:gd name="connsiteX20" fmla="*/ 6047334 w 10058400"/>
              <a:gd name="connsiteY20" fmla="*/ 3936269 h 4812489"/>
              <a:gd name="connsiteX21" fmla="*/ 5540188 w 10058400"/>
              <a:gd name="connsiteY21" fmla="*/ 4036162 h 4812489"/>
              <a:gd name="connsiteX22" fmla="*/ 4577179 w 10058400"/>
              <a:gd name="connsiteY22" fmla="*/ 3310190 h 4812489"/>
              <a:gd name="connsiteX23" fmla="*/ 3612163 w 10058400"/>
              <a:gd name="connsiteY23" fmla="*/ 3497780 h 4812489"/>
              <a:gd name="connsiteX24" fmla="*/ 2226365 w 10058400"/>
              <a:gd name="connsiteY24" fmla="*/ 2872200 h 4812489"/>
              <a:gd name="connsiteX25" fmla="*/ 1331843 w 10058400"/>
              <a:gd name="connsiteY25" fmla="*/ 3070982 h 4812489"/>
              <a:gd name="connsiteX26" fmla="*/ 0 w 10058400"/>
              <a:gd name="connsiteY26" fmla="*/ 2514391 h 4812489"/>
              <a:gd name="connsiteX27" fmla="*/ 0 w 10058400"/>
              <a:gd name="connsiteY27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73858 w 10058400"/>
              <a:gd name="connsiteY19" fmla="*/ 4319136 h 4812489"/>
              <a:gd name="connsiteX20" fmla="*/ 6047334 w 10058400"/>
              <a:gd name="connsiteY20" fmla="*/ 3936269 h 4812489"/>
              <a:gd name="connsiteX21" fmla="*/ 5540188 w 10058400"/>
              <a:gd name="connsiteY21" fmla="*/ 4036162 h 4812489"/>
              <a:gd name="connsiteX22" fmla="*/ 4577179 w 10058400"/>
              <a:gd name="connsiteY22" fmla="*/ 3310190 h 4812489"/>
              <a:gd name="connsiteX23" fmla="*/ 3612163 w 10058400"/>
              <a:gd name="connsiteY23" fmla="*/ 3497780 h 4812489"/>
              <a:gd name="connsiteX24" fmla="*/ 2226365 w 10058400"/>
              <a:gd name="connsiteY24" fmla="*/ 2872200 h 4812489"/>
              <a:gd name="connsiteX25" fmla="*/ 1331843 w 10058400"/>
              <a:gd name="connsiteY25" fmla="*/ 3070982 h 4812489"/>
              <a:gd name="connsiteX26" fmla="*/ 0 w 10058400"/>
              <a:gd name="connsiteY26" fmla="*/ 2514391 h 4812489"/>
              <a:gd name="connsiteX27" fmla="*/ 0 w 10058400"/>
              <a:gd name="connsiteY27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73858 w 10058400"/>
              <a:gd name="connsiteY19" fmla="*/ 4319136 h 4812489"/>
              <a:gd name="connsiteX20" fmla="*/ 6047334 w 10058400"/>
              <a:gd name="connsiteY20" fmla="*/ 3936269 h 4812489"/>
              <a:gd name="connsiteX21" fmla="*/ 5540188 w 10058400"/>
              <a:gd name="connsiteY21" fmla="*/ 4036162 h 4812489"/>
              <a:gd name="connsiteX22" fmla="*/ 4577179 w 10058400"/>
              <a:gd name="connsiteY22" fmla="*/ 3310190 h 4812489"/>
              <a:gd name="connsiteX23" fmla="*/ 3612163 w 10058400"/>
              <a:gd name="connsiteY23" fmla="*/ 3497780 h 4812489"/>
              <a:gd name="connsiteX24" fmla="*/ 3112034 w 10058400"/>
              <a:gd name="connsiteY24" fmla="*/ 3190918 h 4812489"/>
              <a:gd name="connsiteX25" fmla="*/ 2226365 w 10058400"/>
              <a:gd name="connsiteY25" fmla="*/ 2872200 h 4812489"/>
              <a:gd name="connsiteX26" fmla="*/ 1331843 w 10058400"/>
              <a:gd name="connsiteY26" fmla="*/ 3070982 h 4812489"/>
              <a:gd name="connsiteX27" fmla="*/ 0 w 10058400"/>
              <a:gd name="connsiteY27" fmla="*/ 2514391 h 4812489"/>
              <a:gd name="connsiteX28" fmla="*/ 0 w 10058400"/>
              <a:gd name="connsiteY28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73858 w 10058400"/>
              <a:gd name="connsiteY19" fmla="*/ 4319136 h 4812489"/>
              <a:gd name="connsiteX20" fmla="*/ 6047334 w 10058400"/>
              <a:gd name="connsiteY20" fmla="*/ 3936269 h 4812489"/>
              <a:gd name="connsiteX21" fmla="*/ 5540188 w 10058400"/>
              <a:gd name="connsiteY21" fmla="*/ 4036162 h 4812489"/>
              <a:gd name="connsiteX22" fmla="*/ 4577179 w 10058400"/>
              <a:gd name="connsiteY22" fmla="*/ 3310190 h 4812489"/>
              <a:gd name="connsiteX23" fmla="*/ 3612163 w 10058400"/>
              <a:gd name="connsiteY23" fmla="*/ 3497780 h 4812489"/>
              <a:gd name="connsiteX24" fmla="*/ 3112034 w 10058400"/>
              <a:gd name="connsiteY24" fmla="*/ 3190918 h 4812489"/>
              <a:gd name="connsiteX25" fmla="*/ 2704780 w 10058400"/>
              <a:gd name="connsiteY25" fmla="*/ 3144814 h 4812489"/>
              <a:gd name="connsiteX26" fmla="*/ 2226365 w 10058400"/>
              <a:gd name="connsiteY26" fmla="*/ 2872200 h 4812489"/>
              <a:gd name="connsiteX27" fmla="*/ 1331843 w 10058400"/>
              <a:gd name="connsiteY27" fmla="*/ 3070982 h 4812489"/>
              <a:gd name="connsiteX28" fmla="*/ 0 w 10058400"/>
              <a:gd name="connsiteY28" fmla="*/ 2514391 h 4812489"/>
              <a:gd name="connsiteX29" fmla="*/ 0 w 10058400"/>
              <a:gd name="connsiteY29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73858 w 10058400"/>
              <a:gd name="connsiteY19" fmla="*/ 4319136 h 4812489"/>
              <a:gd name="connsiteX20" fmla="*/ 6047334 w 10058400"/>
              <a:gd name="connsiteY20" fmla="*/ 3936269 h 4812489"/>
              <a:gd name="connsiteX21" fmla="*/ 5540188 w 10058400"/>
              <a:gd name="connsiteY21" fmla="*/ 4036162 h 4812489"/>
              <a:gd name="connsiteX22" fmla="*/ 4577179 w 10058400"/>
              <a:gd name="connsiteY22" fmla="*/ 3310190 h 4812489"/>
              <a:gd name="connsiteX23" fmla="*/ 3612163 w 10058400"/>
              <a:gd name="connsiteY23" fmla="*/ 3497780 h 4812489"/>
              <a:gd name="connsiteX24" fmla="*/ 3112034 w 10058400"/>
              <a:gd name="connsiteY24" fmla="*/ 3190918 h 4812489"/>
              <a:gd name="connsiteX25" fmla="*/ 2704780 w 10058400"/>
              <a:gd name="connsiteY25" fmla="*/ 3144814 h 4812489"/>
              <a:gd name="connsiteX26" fmla="*/ 2226365 w 10058400"/>
              <a:gd name="connsiteY26" fmla="*/ 2872200 h 4812489"/>
              <a:gd name="connsiteX27" fmla="*/ 1331843 w 10058400"/>
              <a:gd name="connsiteY27" fmla="*/ 3070982 h 4812489"/>
              <a:gd name="connsiteX28" fmla="*/ 706931 w 10058400"/>
              <a:gd name="connsiteY28" fmla="*/ 2653036 h 4812489"/>
              <a:gd name="connsiteX29" fmla="*/ 0 w 10058400"/>
              <a:gd name="connsiteY29" fmla="*/ 2514391 h 4812489"/>
              <a:gd name="connsiteX30" fmla="*/ 0 w 10058400"/>
              <a:gd name="connsiteY30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73858 w 10058400"/>
              <a:gd name="connsiteY19" fmla="*/ 4319136 h 4812489"/>
              <a:gd name="connsiteX20" fmla="*/ 6047334 w 10058400"/>
              <a:gd name="connsiteY20" fmla="*/ 3936269 h 4812489"/>
              <a:gd name="connsiteX21" fmla="*/ 5540188 w 10058400"/>
              <a:gd name="connsiteY21" fmla="*/ 4036162 h 4812489"/>
              <a:gd name="connsiteX22" fmla="*/ 4577179 w 10058400"/>
              <a:gd name="connsiteY22" fmla="*/ 3310190 h 4812489"/>
              <a:gd name="connsiteX23" fmla="*/ 3612163 w 10058400"/>
              <a:gd name="connsiteY23" fmla="*/ 3497780 h 4812489"/>
              <a:gd name="connsiteX24" fmla="*/ 3112034 w 10058400"/>
              <a:gd name="connsiteY24" fmla="*/ 3190918 h 4812489"/>
              <a:gd name="connsiteX25" fmla="*/ 2704780 w 10058400"/>
              <a:gd name="connsiteY25" fmla="*/ 3144814 h 4812489"/>
              <a:gd name="connsiteX26" fmla="*/ 2226365 w 10058400"/>
              <a:gd name="connsiteY26" fmla="*/ 2872200 h 4812489"/>
              <a:gd name="connsiteX27" fmla="*/ 1331843 w 10058400"/>
              <a:gd name="connsiteY27" fmla="*/ 3070982 h 4812489"/>
              <a:gd name="connsiteX28" fmla="*/ 729983 w 10058400"/>
              <a:gd name="connsiteY28" fmla="*/ 2576195 h 4812489"/>
              <a:gd name="connsiteX29" fmla="*/ 0 w 10058400"/>
              <a:gd name="connsiteY29" fmla="*/ 2514391 h 4812489"/>
              <a:gd name="connsiteX30" fmla="*/ 0 w 10058400"/>
              <a:gd name="connsiteY30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73858 w 10058400"/>
              <a:gd name="connsiteY19" fmla="*/ 4319136 h 4812489"/>
              <a:gd name="connsiteX20" fmla="*/ 6047334 w 10058400"/>
              <a:gd name="connsiteY20" fmla="*/ 3936269 h 4812489"/>
              <a:gd name="connsiteX21" fmla="*/ 5540188 w 10058400"/>
              <a:gd name="connsiteY21" fmla="*/ 4036162 h 4812489"/>
              <a:gd name="connsiteX22" fmla="*/ 4577179 w 10058400"/>
              <a:gd name="connsiteY22" fmla="*/ 3310190 h 4812489"/>
              <a:gd name="connsiteX23" fmla="*/ 3612163 w 10058400"/>
              <a:gd name="connsiteY23" fmla="*/ 3497780 h 4812489"/>
              <a:gd name="connsiteX24" fmla="*/ 3112034 w 10058400"/>
              <a:gd name="connsiteY24" fmla="*/ 3190918 h 4812489"/>
              <a:gd name="connsiteX25" fmla="*/ 2704780 w 10058400"/>
              <a:gd name="connsiteY25" fmla="*/ 3144814 h 4812489"/>
              <a:gd name="connsiteX26" fmla="*/ 2226365 w 10058400"/>
              <a:gd name="connsiteY26" fmla="*/ 2872200 h 4812489"/>
              <a:gd name="connsiteX27" fmla="*/ 1331843 w 10058400"/>
              <a:gd name="connsiteY27" fmla="*/ 3070982 h 4812489"/>
              <a:gd name="connsiteX28" fmla="*/ 729983 w 10058400"/>
              <a:gd name="connsiteY28" fmla="*/ 2576195 h 4812489"/>
              <a:gd name="connsiteX29" fmla="*/ 0 w 10058400"/>
              <a:gd name="connsiteY29" fmla="*/ 2514391 h 4812489"/>
              <a:gd name="connsiteX30" fmla="*/ 0 w 10058400"/>
              <a:gd name="connsiteY30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73858 w 10058400"/>
              <a:gd name="connsiteY19" fmla="*/ 4319136 h 4812489"/>
              <a:gd name="connsiteX20" fmla="*/ 6047334 w 10058400"/>
              <a:gd name="connsiteY20" fmla="*/ 3936269 h 4812489"/>
              <a:gd name="connsiteX21" fmla="*/ 5540188 w 10058400"/>
              <a:gd name="connsiteY21" fmla="*/ 4036162 h 4812489"/>
              <a:gd name="connsiteX22" fmla="*/ 4577179 w 10058400"/>
              <a:gd name="connsiteY22" fmla="*/ 3310190 h 4812489"/>
              <a:gd name="connsiteX23" fmla="*/ 3612163 w 10058400"/>
              <a:gd name="connsiteY23" fmla="*/ 3497780 h 4812489"/>
              <a:gd name="connsiteX24" fmla="*/ 3112034 w 10058400"/>
              <a:gd name="connsiteY24" fmla="*/ 3190918 h 4812489"/>
              <a:gd name="connsiteX25" fmla="*/ 2704780 w 10058400"/>
              <a:gd name="connsiteY25" fmla="*/ 3144814 h 4812489"/>
              <a:gd name="connsiteX26" fmla="*/ 2226365 w 10058400"/>
              <a:gd name="connsiteY26" fmla="*/ 2872200 h 4812489"/>
              <a:gd name="connsiteX27" fmla="*/ 1331843 w 10058400"/>
              <a:gd name="connsiteY27" fmla="*/ 3070982 h 4812489"/>
              <a:gd name="connsiteX28" fmla="*/ 729983 w 10058400"/>
              <a:gd name="connsiteY28" fmla="*/ 2576195 h 4812489"/>
              <a:gd name="connsiteX29" fmla="*/ 0 w 10058400"/>
              <a:gd name="connsiteY29" fmla="*/ 2514391 h 4812489"/>
              <a:gd name="connsiteX30" fmla="*/ 0 w 10058400"/>
              <a:gd name="connsiteY30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73858 w 10058400"/>
              <a:gd name="connsiteY19" fmla="*/ 4319136 h 4812489"/>
              <a:gd name="connsiteX20" fmla="*/ 6047334 w 10058400"/>
              <a:gd name="connsiteY20" fmla="*/ 3936269 h 4812489"/>
              <a:gd name="connsiteX21" fmla="*/ 5540188 w 10058400"/>
              <a:gd name="connsiteY21" fmla="*/ 4036162 h 4812489"/>
              <a:gd name="connsiteX22" fmla="*/ 4577179 w 10058400"/>
              <a:gd name="connsiteY22" fmla="*/ 3310190 h 4812489"/>
              <a:gd name="connsiteX23" fmla="*/ 3612163 w 10058400"/>
              <a:gd name="connsiteY23" fmla="*/ 3497780 h 4812489"/>
              <a:gd name="connsiteX24" fmla="*/ 3112034 w 10058400"/>
              <a:gd name="connsiteY24" fmla="*/ 3190918 h 4812489"/>
              <a:gd name="connsiteX25" fmla="*/ 2704780 w 10058400"/>
              <a:gd name="connsiteY25" fmla="*/ 3144814 h 4812489"/>
              <a:gd name="connsiteX26" fmla="*/ 2226365 w 10058400"/>
              <a:gd name="connsiteY26" fmla="*/ 2872200 h 4812489"/>
              <a:gd name="connsiteX27" fmla="*/ 1331843 w 10058400"/>
              <a:gd name="connsiteY27" fmla="*/ 3070982 h 4812489"/>
              <a:gd name="connsiteX28" fmla="*/ 729983 w 10058400"/>
              <a:gd name="connsiteY28" fmla="*/ 2576195 h 4812489"/>
              <a:gd name="connsiteX29" fmla="*/ 0 w 10058400"/>
              <a:gd name="connsiteY29" fmla="*/ 2514391 h 4812489"/>
              <a:gd name="connsiteX30" fmla="*/ 0 w 10058400"/>
              <a:gd name="connsiteY30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73858 w 10058400"/>
              <a:gd name="connsiteY19" fmla="*/ 4319136 h 4812489"/>
              <a:gd name="connsiteX20" fmla="*/ 6047334 w 10058400"/>
              <a:gd name="connsiteY20" fmla="*/ 3936269 h 4812489"/>
              <a:gd name="connsiteX21" fmla="*/ 5540188 w 10058400"/>
              <a:gd name="connsiteY21" fmla="*/ 4036162 h 4812489"/>
              <a:gd name="connsiteX22" fmla="*/ 4577179 w 10058400"/>
              <a:gd name="connsiteY22" fmla="*/ 3310190 h 4812489"/>
              <a:gd name="connsiteX23" fmla="*/ 3612163 w 10058400"/>
              <a:gd name="connsiteY23" fmla="*/ 3497780 h 4812489"/>
              <a:gd name="connsiteX24" fmla="*/ 3112034 w 10058400"/>
              <a:gd name="connsiteY24" fmla="*/ 3190918 h 4812489"/>
              <a:gd name="connsiteX25" fmla="*/ 2704780 w 10058400"/>
              <a:gd name="connsiteY25" fmla="*/ 3144814 h 4812489"/>
              <a:gd name="connsiteX26" fmla="*/ 2226365 w 10058400"/>
              <a:gd name="connsiteY26" fmla="*/ 2872200 h 4812489"/>
              <a:gd name="connsiteX27" fmla="*/ 1331843 w 10058400"/>
              <a:gd name="connsiteY27" fmla="*/ 3070982 h 4812489"/>
              <a:gd name="connsiteX28" fmla="*/ 622407 w 10058400"/>
              <a:gd name="connsiteY28" fmla="*/ 2537775 h 4812489"/>
              <a:gd name="connsiteX29" fmla="*/ 0 w 10058400"/>
              <a:gd name="connsiteY29" fmla="*/ 2514391 h 4812489"/>
              <a:gd name="connsiteX30" fmla="*/ 0 w 10058400"/>
              <a:gd name="connsiteY30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73858 w 10058400"/>
              <a:gd name="connsiteY19" fmla="*/ 4319136 h 4812489"/>
              <a:gd name="connsiteX20" fmla="*/ 6047334 w 10058400"/>
              <a:gd name="connsiteY20" fmla="*/ 3936269 h 4812489"/>
              <a:gd name="connsiteX21" fmla="*/ 5540188 w 10058400"/>
              <a:gd name="connsiteY21" fmla="*/ 4036162 h 4812489"/>
              <a:gd name="connsiteX22" fmla="*/ 4577179 w 10058400"/>
              <a:gd name="connsiteY22" fmla="*/ 3310190 h 4812489"/>
              <a:gd name="connsiteX23" fmla="*/ 3612163 w 10058400"/>
              <a:gd name="connsiteY23" fmla="*/ 3497780 h 4812489"/>
              <a:gd name="connsiteX24" fmla="*/ 3112034 w 10058400"/>
              <a:gd name="connsiteY24" fmla="*/ 3190918 h 4812489"/>
              <a:gd name="connsiteX25" fmla="*/ 2704780 w 10058400"/>
              <a:gd name="connsiteY25" fmla="*/ 3144814 h 4812489"/>
              <a:gd name="connsiteX26" fmla="*/ 2226365 w 10058400"/>
              <a:gd name="connsiteY26" fmla="*/ 2872200 h 4812489"/>
              <a:gd name="connsiteX27" fmla="*/ 1331843 w 10058400"/>
              <a:gd name="connsiteY27" fmla="*/ 3070982 h 4812489"/>
              <a:gd name="connsiteX28" fmla="*/ 622407 w 10058400"/>
              <a:gd name="connsiteY28" fmla="*/ 2537775 h 4812489"/>
              <a:gd name="connsiteX29" fmla="*/ 0 w 10058400"/>
              <a:gd name="connsiteY29" fmla="*/ 2514391 h 4812489"/>
              <a:gd name="connsiteX30" fmla="*/ 0 w 10058400"/>
              <a:gd name="connsiteY30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73858 w 10058400"/>
              <a:gd name="connsiteY19" fmla="*/ 4319136 h 4812489"/>
              <a:gd name="connsiteX20" fmla="*/ 6047334 w 10058400"/>
              <a:gd name="connsiteY20" fmla="*/ 3936269 h 4812489"/>
              <a:gd name="connsiteX21" fmla="*/ 5540188 w 10058400"/>
              <a:gd name="connsiteY21" fmla="*/ 4036162 h 4812489"/>
              <a:gd name="connsiteX22" fmla="*/ 4577179 w 10058400"/>
              <a:gd name="connsiteY22" fmla="*/ 3310190 h 4812489"/>
              <a:gd name="connsiteX23" fmla="*/ 3612163 w 10058400"/>
              <a:gd name="connsiteY23" fmla="*/ 3497780 h 4812489"/>
              <a:gd name="connsiteX24" fmla="*/ 3112034 w 10058400"/>
              <a:gd name="connsiteY24" fmla="*/ 3190918 h 4812489"/>
              <a:gd name="connsiteX25" fmla="*/ 2704780 w 10058400"/>
              <a:gd name="connsiteY25" fmla="*/ 3144814 h 4812489"/>
              <a:gd name="connsiteX26" fmla="*/ 2226365 w 10058400"/>
              <a:gd name="connsiteY26" fmla="*/ 2872200 h 4812489"/>
              <a:gd name="connsiteX27" fmla="*/ 1331843 w 10058400"/>
              <a:gd name="connsiteY27" fmla="*/ 3070982 h 4812489"/>
              <a:gd name="connsiteX28" fmla="*/ 622407 w 10058400"/>
              <a:gd name="connsiteY28" fmla="*/ 2537775 h 4812489"/>
              <a:gd name="connsiteX29" fmla="*/ 330413 w 10058400"/>
              <a:gd name="connsiteY29" fmla="*/ 2629983 h 4812489"/>
              <a:gd name="connsiteX30" fmla="*/ 0 w 10058400"/>
              <a:gd name="connsiteY30" fmla="*/ 2514391 h 4812489"/>
              <a:gd name="connsiteX31" fmla="*/ 0 w 10058400"/>
              <a:gd name="connsiteY31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73858 w 10058400"/>
              <a:gd name="connsiteY19" fmla="*/ 4319136 h 4812489"/>
              <a:gd name="connsiteX20" fmla="*/ 6047334 w 10058400"/>
              <a:gd name="connsiteY20" fmla="*/ 3936269 h 4812489"/>
              <a:gd name="connsiteX21" fmla="*/ 5540188 w 10058400"/>
              <a:gd name="connsiteY21" fmla="*/ 4036162 h 4812489"/>
              <a:gd name="connsiteX22" fmla="*/ 4577179 w 10058400"/>
              <a:gd name="connsiteY22" fmla="*/ 3310190 h 4812489"/>
              <a:gd name="connsiteX23" fmla="*/ 3612163 w 10058400"/>
              <a:gd name="connsiteY23" fmla="*/ 3497780 h 4812489"/>
              <a:gd name="connsiteX24" fmla="*/ 3112034 w 10058400"/>
              <a:gd name="connsiteY24" fmla="*/ 3190918 h 4812489"/>
              <a:gd name="connsiteX25" fmla="*/ 2704780 w 10058400"/>
              <a:gd name="connsiteY25" fmla="*/ 3144814 h 4812489"/>
              <a:gd name="connsiteX26" fmla="*/ 2226365 w 10058400"/>
              <a:gd name="connsiteY26" fmla="*/ 2872200 h 4812489"/>
              <a:gd name="connsiteX27" fmla="*/ 1331843 w 10058400"/>
              <a:gd name="connsiteY27" fmla="*/ 3070982 h 4812489"/>
              <a:gd name="connsiteX28" fmla="*/ 622407 w 10058400"/>
              <a:gd name="connsiteY28" fmla="*/ 2537775 h 4812489"/>
              <a:gd name="connsiteX29" fmla="*/ 330413 w 10058400"/>
              <a:gd name="connsiteY29" fmla="*/ 2629983 h 4812489"/>
              <a:gd name="connsiteX30" fmla="*/ 0 w 10058400"/>
              <a:gd name="connsiteY30" fmla="*/ 2514391 h 4812489"/>
              <a:gd name="connsiteX31" fmla="*/ 0 w 10058400"/>
              <a:gd name="connsiteY31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73858 w 10058400"/>
              <a:gd name="connsiteY19" fmla="*/ 4319136 h 4812489"/>
              <a:gd name="connsiteX20" fmla="*/ 6047334 w 10058400"/>
              <a:gd name="connsiteY20" fmla="*/ 3936269 h 4812489"/>
              <a:gd name="connsiteX21" fmla="*/ 5540188 w 10058400"/>
              <a:gd name="connsiteY21" fmla="*/ 4036162 h 4812489"/>
              <a:gd name="connsiteX22" fmla="*/ 4577179 w 10058400"/>
              <a:gd name="connsiteY22" fmla="*/ 3310190 h 4812489"/>
              <a:gd name="connsiteX23" fmla="*/ 3612163 w 10058400"/>
              <a:gd name="connsiteY23" fmla="*/ 3497780 h 4812489"/>
              <a:gd name="connsiteX24" fmla="*/ 3112034 w 10058400"/>
              <a:gd name="connsiteY24" fmla="*/ 3190918 h 4812489"/>
              <a:gd name="connsiteX25" fmla="*/ 2704780 w 10058400"/>
              <a:gd name="connsiteY25" fmla="*/ 3144814 h 4812489"/>
              <a:gd name="connsiteX26" fmla="*/ 2226365 w 10058400"/>
              <a:gd name="connsiteY26" fmla="*/ 2872200 h 4812489"/>
              <a:gd name="connsiteX27" fmla="*/ 1331843 w 10058400"/>
              <a:gd name="connsiteY27" fmla="*/ 3070982 h 4812489"/>
              <a:gd name="connsiteX28" fmla="*/ 722299 w 10058400"/>
              <a:gd name="connsiteY28" fmla="*/ 2553143 h 4812489"/>
              <a:gd name="connsiteX29" fmla="*/ 330413 w 10058400"/>
              <a:gd name="connsiteY29" fmla="*/ 2629983 h 4812489"/>
              <a:gd name="connsiteX30" fmla="*/ 0 w 10058400"/>
              <a:gd name="connsiteY30" fmla="*/ 2514391 h 4812489"/>
              <a:gd name="connsiteX31" fmla="*/ 0 w 10058400"/>
              <a:gd name="connsiteY31" fmla="*/ 9731 h 4812489"/>
              <a:gd name="connsiteX0" fmla="*/ 0 w 10058400"/>
              <a:gd name="connsiteY0" fmla="*/ 9731 h 4812489"/>
              <a:gd name="connsiteX1" fmla="*/ 3637722 w 10058400"/>
              <a:gd name="connsiteY1" fmla="*/ 9731 h 4812489"/>
              <a:gd name="connsiteX2" fmla="*/ 4970834 w 10058400"/>
              <a:gd name="connsiteY2" fmla="*/ 0 h 4812489"/>
              <a:gd name="connsiteX3" fmla="*/ 5461378 w 10058400"/>
              <a:gd name="connsiteY3" fmla="*/ 529173 h 4812489"/>
              <a:gd name="connsiteX4" fmla="*/ 5869104 w 10058400"/>
              <a:gd name="connsiteY4" fmla="*/ 1213015 h 4812489"/>
              <a:gd name="connsiteX5" fmla="*/ 6554624 w 10058400"/>
              <a:gd name="connsiteY5" fmla="*/ 1565063 h 4812489"/>
              <a:gd name="connsiteX6" fmla="*/ 7210421 w 10058400"/>
              <a:gd name="connsiteY6" fmla="*/ 2249285 h 4812489"/>
              <a:gd name="connsiteX7" fmla="*/ 7751036 w 10058400"/>
              <a:gd name="connsiteY7" fmla="*/ 2761476 h 4812489"/>
              <a:gd name="connsiteX8" fmla="*/ 8246693 w 10058400"/>
              <a:gd name="connsiteY8" fmla="*/ 2932391 h 4812489"/>
              <a:gd name="connsiteX9" fmla="*/ 8666922 w 10058400"/>
              <a:gd name="connsiteY9" fmla="*/ 3349649 h 4812489"/>
              <a:gd name="connsiteX10" fmla="*/ 9169637 w 10058400"/>
              <a:gd name="connsiteY10" fmla="*/ 3624600 h 4812489"/>
              <a:gd name="connsiteX11" fmla="*/ 9510726 w 10058400"/>
              <a:gd name="connsiteY11" fmla="*/ 4170417 h 4812489"/>
              <a:gd name="connsiteX12" fmla="*/ 10058400 w 10058400"/>
              <a:gd name="connsiteY12" fmla="*/ 4760635 h 4812489"/>
              <a:gd name="connsiteX13" fmla="*/ 9720303 w 10058400"/>
              <a:gd name="connsiteY13" fmla="*/ 4650884 h 4812489"/>
              <a:gd name="connsiteX14" fmla="*/ 9328417 w 10058400"/>
              <a:gd name="connsiteY14" fmla="*/ 4489520 h 4812489"/>
              <a:gd name="connsiteX15" fmla="*/ 8892432 w 10058400"/>
              <a:gd name="connsiteY15" fmla="*/ 4484176 h 4812489"/>
              <a:gd name="connsiteX16" fmla="*/ 8421701 w 10058400"/>
              <a:gd name="connsiteY16" fmla="*/ 4343523 h 4812489"/>
              <a:gd name="connsiteX17" fmla="*/ 7822346 w 10058400"/>
              <a:gd name="connsiteY17" fmla="*/ 4481836 h 4812489"/>
              <a:gd name="connsiteX18" fmla="*/ 7292148 w 10058400"/>
              <a:gd name="connsiteY18" fmla="*/ 4212894 h 4812489"/>
              <a:gd name="connsiteX19" fmla="*/ 6573858 w 10058400"/>
              <a:gd name="connsiteY19" fmla="*/ 4319136 h 4812489"/>
              <a:gd name="connsiteX20" fmla="*/ 6047334 w 10058400"/>
              <a:gd name="connsiteY20" fmla="*/ 3936269 h 4812489"/>
              <a:gd name="connsiteX21" fmla="*/ 5540188 w 10058400"/>
              <a:gd name="connsiteY21" fmla="*/ 4036162 h 4812489"/>
              <a:gd name="connsiteX22" fmla="*/ 4577179 w 10058400"/>
              <a:gd name="connsiteY22" fmla="*/ 3310190 h 4812489"/>
              <a:gd name="connsiteX23" fmla="*/ 3612163 w 10058400"/>
              <a:gd name="connsiteY23" fmla="*/ 3497780 h 4812489"/>
              <a:gd name="connsiteX24" fmla="*/ 3112034 w 10058400"/>
              <a:gd name="connsiteY24" fmla="*/ 3190918 h 4812489"/>
              <a:gd name="connsiteX25" fmla="*/ 2704780 w 10058400"/>
              <a:gd name="connsiteY25" fmla="*/ 3144814 h 4812489"/>
              <a:gd name="connsiteX26" fmla="*/ 2226365 w 10058400"/>
              <a:gd name="connsiteY26" fmla="*/ 2872200 h 4812489"/>
              <a:gd name="connsiteX27" fmla="*/ 1331843 w 10058400"/>
              <a:gd name="connsiteY27" fmla="*/ 3070982 h 4812489"/>
              <a:gd name="connsiteX28" fmla="*/ 722299 w 10058400"/>
              <a:gd name="connsiteY28" fmla="*/ 2553143 h 4812489"/>
              <a:gd name="connsiteX29" fmla="*/ 330413 w 10058400"/>
              <a:gd name="connsiteY29" fmla="*/ 2629983 h 4812489"/>
              <a:gd name="connsiteX30" fmla="*/ 0 w 10058400"/>
              <a:gd name="connsiteY30" fmla="*/ 2514391 h 4812489"/>
              <a:gd name="connsiteX31" fmla="*/ 0 w 10058400"/>
              <a:gd name="connsiteY31" fmla="*/ 9731 h 4812489"/>
              <a:gd name="connsiteX0" fmla="*/ 120849 w 10179249"/>
              <a:gd name="connsiteY0" fmla="*/ 9731 h 4812489"/>
              <a:gd name="connsiteX1" fmla="*/ 3758571 w 10179249"/>
              <a:gd name="connsiteY1" fmla="*/ 9731 h 4812489"/>
              <a:gd name="connsiteX2" fmla="*/ 5091683 w 10179249"/>
              <a:gd name="connsiteY2" fmla="*/ 0 h 4812489"/>
              <a:gd name="connsiteX3" fmla="*/ 5582227 w 10179249"/>
              <a:gd name="connsiteY3" fmla="*/ 529173 h 4812489"/>
              <a:gd name="connsiteX4" fmla="*/ 5989953 w 10179249"/>
              <a:gd name="connsiteY4" fmla="*/ 1213015 h 4812489"/>
              <a:gd name="connsiteX5" fmla="*/ 6675473 w 10179249"/>
              <a:gd name="connsiteY5" fmla="*/ 1565063 h 4812489"/>
              <a:gd name="connsiteX6" fmla="*/ 7331270 w 10179249"/>
              <a:gd name="connsiteY6" fmla="*/ 2249285 h 4812489"/>
              <a:gd name="connsiteX7" fmla="*/ 7871885 w 10179249"/>
              <a:gd name="connsiteY7" fmla="*/ 2761476 h 4812489"/>
              <a:gd name="connsiteX8" fmla="*/ 8367542 w 10179249"/>
              <a:gd name="connsiteY8" fmla="*/ 2932391 h 4812489"/>
              <a:gd name="connsiteX9" fmla="*/ 8787771 w 10179249"/>
              <a:gd name="connsiteY9" fmla="*/ 3349649 h 4812489"/>
              <a:gd name="connsiteX10" fmla="*/ 9290486 w 10179249"/>
              <a:gd name="connsiteY10" fmla="*/ 3624600 h 4812489"/>
              <a:gd name="connsiteX11" fmla="*/ 9631575 w 10179249"/>
              <a:gd name="connsiteY11" fmla="*/ 4170417 h 4812489"/>
              <a:gd name="connsiteX12" fmla="*/ 10179249 w 10179249"/>
              <a:gd name="connsiteY12" fmla="*/ 4760635 h 4812489"/>
              <a:gd name="connsiteX13" fmla="*/ 9841152 w 10179249"/>
              <a:gd name="connsiteY13" fmla="*/ 4650884 h 4812489"/>
              <a:gd name="connsiteX14" fmla="*/ 9449266 w 10179249"/>
              <a:gd name="connsiteY14" fmla="*/ 4489520 h 4812489"/>
              <a:gd name="connsiteX15" fmla="*/ 9013281 w 10179249"/>
              <a:gd name="connsiteY15" fmla="*/ 4484176 h 4812489"/>
              <a:gd name="connsiteX16" fmla="*/ 8542550 w 10179249"/>
              <a:gd name="connsiteY16" fmla="*/ 4343523 h 4812489"/>
              <a:gd name="connsiteX17" fmla="*/ 7943195 w 10179249"/>
              <a:gd name="connsiteY17" fmla="*/ 4481836 h 4812489"/>
              <a:gd name="connsiteX18" fmla="*/ 7412997 w 10179249"/>
              <a:gd name="connsiteY18" fmla="*/ 4212894 h 4812489"/>
              <a:gd name="connsiteX19" fmla="*/ 6694707 w 10179249"/>
              <a:gd name="connsiteY19" fmla="*/ 4319136 h 4812489"/>
              <a:gd name="connsiteX20" fmla="*/ 6168183 w 10179249"/>
              <a:gd name="connsiteY20" fmla="*/ 3936269 h 4812489"/>
              <a:gd name="connsiteX21" fmla="*/ 5661037 w 10179249"/>
              <a:gd name="connsiteY21" fmla="*/ 4036162 h 4812489"/>
              <a:gd name="connsiteX22" fmla="*/ 4698028 w 10179249"/>
              <a:gd name="connsiteY22" fmla="*/ 3310190 h 4812489"/>
              <a:gd name="connsiteX23" fmla="*/ 3733012 w 10179249"/>
              <a:gd name="connsiteY23" fmla="*/ 3497780 h 4812489"/>
              <a:gd name="connsiteX24" fmla="*/ 3232883 w 10179249"/>
              <a:gd name="connsiteY24" fmla="*/ 3190918 h 4812489"/>
              <a:gd name="connsiteX25" fmla="*/ 2825629 w 10179249"/>
              <a:gd name="connsiteY25" fmla="*/ 3144814 h 4812489"/>
              <a:gd name="connsiteX26" fmla="*/ 2347214 w 10179249"/>
              <a:gd name="connsiteY26" fmla="*/ 2872200 h 4812489"/>
              <a:gd name="connsiteX27" fmla="*/ 1452692 w 10179249"/>
              <a:gd name="connsiteY27" fmla="*/ 3070982 h 4812489"/>
              <a:gd name="connsiteX28" fmla="*/ 843148 w 10179249"/>
              <a:gd name="connsiteY28" fmla="*/ 2553143 h 4812489"/>
              <a:gd name="connsiteX29" fmla="*/ 451262 w 10179249"/>
              <a:gd name="connsiteY29" fmla="*/ 2629983 h 4812489"/>
              <a:gd name="connsiteX30" fmla="*/ 120849 w 10179249"/>
              <a:gd name="connsiteY30" fmla="*/ 2514391 h 4812489"/>
              <a:gd name="connsiteX31" fmla="*/ 0 w 10179249"/>
              <a:gd name="connsiteY31" fmla="*/ 755888 h 4812489"/>
              <a:gd name="connsiteX32" fmla="*/ 120849 w 10179249"/>
              <a:gd name="connsiteY32" fmla="*/ 9731 h 4812489"/>
              <a:gd name="connsiteX0" fmla="*/ 120849 w 10179249"/>
              <a:gd name="connsiteY0" fmla="*/ 9731 h 4812489"/>
              <a:gd name="connsiteX1" fmla="*/ 3758571 w 10179249"/>
              <a:gd name="connsiteY1" fmla="*/ 9731 h 4812489"/>
              <a:gd name="connsiteX2" fmla="*/ 5091683 w 10179249"/>
              <a:gd name="connsiteY2" fmla="*/ 0 h 4812489"/>
              <a:gd name="connsiteX3" fmla="*/ 5582227 w 10179249"/>
              <a:gd name="connsiteY3" fmla="*/ 529173 h 4812489"/>
              <a:gd name="connsiteX4" fmla="*/ 5989953 w 10179249"/>
              <a:gd name="connsiteY4" fmla="*/ 1213015 h 4812489"/>
              <a:gd name="connsiteX5" fmla="*/ 6675473 w 10179249"/>
              <a:gd name="connsiteY5" fmla="*/ 1565063 h 4812489"/>
              <a:gd name="connsiteX6" fmla="*/ 7331270 w 10179249"/>
              <a:gd name="connsiteY6" fmla="*/ 2249285 h 4812489"/>
              <a:gd name="connsiteX7" fmla="*/ 7871885 w 10179249"/>
              <a:gd name="connsiteY7" fmla="*/ 2761476 h 4812489"/>
              <a:gd name="connsiteX8" fmla="*/ 8367542 w 10179249"/>
              <a:gd name="connsiteY8" fmla="*/ 2932391 h 4812489"/>
              <a:gd name="connsiteX9" fmla="*/ 8787771 w 10179249"/>
              <a:gd name="connsiteY9" fmla="*/ 3349649 h 4812489"/>
              <a:gd name="connsiteX10" fmla="*/ 9290486 w 10179249"/>
              <a:gd name="connsiteY10" fmla="*/ 3624600 h 4812489"/>
              <a:gd name="connsiteX11" fmla="*/ 9631575 w 10179249"/>
              <a:gd name="connsiteY11" fmla="*/ 4170417 h 4812489"/>
              <a:gd name="connsiteX12" fmla="*/ 10179249 w 10179249"/>
              <a:gd name="connsiteY12" fmla="*/ 4760635 h 4812489"/>
              <a:gd name="connsiteX13" fmla="*/ 9841152 w 10179249"/>
              <a:gd name="connsiteY13" fmla="*/ 4650884 h 4812489"/>
              <a:gd name="connsiteX14" fmla="*/ 9449266 w 10179249"/>
              <a:gd name="connsiteY14" fmla="*/ 4489520 h 4812489"/>
              <a:gd name="connsiteX15" fmla="*/ 9013281 w 10179249"/>
              <a:gd name="connsiteY15" fmla="*/ 4484176 h 4812489"/>
              <a:gd name="connsiteX16" fmla="*/ 8542550 w 10179249"/>
              <a:gd name="connsiteY16" fmla="*/ 4343523 h 4812489"/>
              <a:gd name="connsiteX17" fmla="*/ 7943195 w 10179249"/>
              <a:gd name="connsiteY17" fmla="*/ 4481836 h 4812489"/>
              <a:gd name="connsiteX18" fmla="*/ 7412997 w 10179249"/>
              <a:gd name="connsiteY18" fmla="*/ 4212894 h 4812489"/>
              <a:gd name="connsiteX19" fmla="*/ 6694707 w 10179249"/>
              <a:gd name="connsiteY19" fmla="*/ 4319136 h 4812489"/>
              <a:gd name="connsiteX20" fmla="*/ 6168183 w 10179249"/>
              <a:gd name="connsiteY20" fmla="*/ 3936269 h 4812489"/>
              <a:gd name="connsiteX21" fmla="*/ 5661037 w 10179249"/>
              <a:gd name="connsiteY21" fmla="*/ 4036162 h 4812489"/>
              <a:gd name="connsiteX22" fmla="*/ 4698028 w 10179249"/>
              <a:gd name="connsiteY22" fmla="*/ 3310190 h 4812489"/>
              <a:gd name="connsiteX23" fmla="*/ 3733012 w 10179249"/>
              <a:gd name="connsiteY23" fmla="*/ 3497780 h 4812489"/>
              <a:gd name="connsiteX24" fmla="*/ 3232883 w 10179249"/>
              <a:gd name="connsiteY24" fmla="*/ 3190918 h 4812489"/>
              <a:gd name="connsiteX25" fmla="*/ 2825629 w 10179249"/>
              <a:gd name="connsiteY25" fmla="*/ 3144814 h 4812489"/>
              <a:gd name="connsiteX26" fmla="*/ 2347214 w 10179249"/>
              <a:gd name="connsiteY26" fmla="*/ 2872200 h 4812489"/>
              <a:gd name="connsiteX27" fmla="*/ 1452692 w 10179249"/>
              <a:gd name="connsiteY27" fmla="*/ 3070982 h 4812489"/>
              <a:gd name="connsiteX28" fmla="*/ 843148 w 10179249"/>
              <a:gd name="connsiteY28" fmla="*/ 2553143 h 4812489"/>
              <a:gd name="connsiteX29" fmla="*/ 451262 w 10179249"/>
              <a:gd name="connsiteY29" fmla="*/ 2629983 h 4812489"/>
              <a:gd name="connsiteX30" fmla="*/ 30367 w 10179249"/>
              <a:gd name="connsiteY30" fmla="*/ 2514391 h 4812489"/>
              <a:gd name="connsiteX31" fmla="*/ 0 w 10179249"/>
              <a:gd name="connsiteY31" fmla="*/ 755888 h 4812489"/>
              <a:gd name="connsiteX32" fmla="*/ 120849 w 10179249"/>
              <a:gd name="connsiteY32" fmla="*/ 9731 h 4812489"/>
              <a:gd name="connsiteX0" fmla="*/ 211562 w 10269962"/>
              <a:gd name="connsiteY0" fmla="*/ 9731 h 4812489"/>
              <a:gd name="connsiteX1" fmla="*/ 3849284 w 10269962"/>
              <a:gd name="connsiteY1" fmla="*/ 9731 h 4812489"/>
              <a:gd name="connsiteX2" fmla="*/ 5182396 w 10269962"/>
              <a:gd name="connsiteY2" fmla="*/ 0 h 4812489"/>
              <a:gd name="connsiteX3" fmla="*/ 5672940 w 10269962"/>
              <a:gd name="connsiteY3" fmla="*/ 529173 h 4812489"/>
              <a:gd name="connsiteX4" fmla="*/ 6080666 w 10269962"/>
              <a:gd name="connsiteY4" fmla="*/ 1213015 h 4812489"/>
              <a:gd name="connsiteX5" fmla="*/ 6766186 w 10269962"/>
              <a:gd name="connsiteY5" fmla="*/ 1565063 h 4812489"/>
              <a:gd name="connsiteX6" fmla="*/ 7421983 w 10269962"/>
              <a:gd name="connsiteY6" fmla="*/ 2249285 h 4812489"/>
              <a:gd name="connsiteX7" fmla="*/ 7962598 w 10269962"/>
              <a:gd name="connsiteY7" fmla="*/ 2761476 h 4812489"/>
              <a:gd name="connsiteX8" fmla="*/ 8458255 w 10269962"/>
              <a:gd name="connsiteY8" fmla="*/ 2932391 h 4812489"/>
              <a:gd name="connsiteX9" fmla="*/ 8878484 w 10269962"/>
              <a:gd name="connsiteY9" fmla="*/ 3349649 h 4812489"/>
              <a:gd name="connsiteX10" fmla="*/ 9381199 w 10269962"/>
              <a:gd name="connsiteY10" fmla="*/ 3624600 h 4812489"/>
              <a:gd name="connsiteX11" fmla="*/ 9722288 w 10269962"/>
              <a:gd name="connsiteY11" fmla="*/ 4170417 h 4812489"/>
              <a:gd name="connsiteX12" fmla="*/ 10269962 w 10269962"/>
              <a:gd name="connsiteY12" fmla="*/ 4760635 h 4812489"/>
              <a:gd name="connsiteX13" fmla="*/ 9931865 w 10269962"/>
              <a:gd name="connsiteY13" fmla="*/ 4650884 h 4812489"/>
              <a:gd name="connsiteX14" fmla="*/ 9539979 w 10269962"/>
              <a:gd name="connsiteY14" fmla="*/ 4489520 h 4812489"/>
              <a:gd name="connsiteX15" fmla="*/ 9103994 w 10269962"/>
              <a:gd name="connsiteY15" fmla="*/ 4484176 h 4812489"/>
              <a:gd name="connsiteX16" fmla="*/ 8633263 w 10269962"/>
              <a:gd name="connsiteY16" fmla="*/ 4343523 h 4812489"/>
              <a:gd name="connsiteX17" fmla="*/ 8033908 w 10269962"/>
              <a:gd name="connsiteY17" fmla="*/ 4481836 h 4812489"/>
              <a:gd name="connsiteX18" fmla="*/ 7503710 w 10269962"/>
              <a:gd name="connsiteY18" fmla="*/ 4212894 h 4812489"/>
              <a:gd name="connsiteX19" fmla="*/ 6785420 w 10269962"/>
              <a:gd name="connsiteY19" fmla="*/ 4319136 h 4812489"/>
              <a:gd name="connsiteX20" fmla="*/ 6258896 w 10269962"/>
              <a:gd name="connsiteY20" fmla="*/ 3936269 h 4812489"/>
              <a:gd name="connsiteX21" fmla="*/ 5751750 w 10269962"/>
              <a:gd name="connsiteY21" fmla="*/ 4036162 h 4812489"/>
              <a:gd name="connsiteX22" fmla="*/ 4788741 w 10269962"/>
              <a:gd name="connsiteY22" fmla="*/ 3310190 h 4812489"/>
              <a:gd name="connsiteX23" fmla="*/ 3823725 w 10269962"/>
              <a:gd name="connsiteY23" fmla="*/ 3497780 h 4812489"/>
              <a:gd name="connsiteX24" fmla="*/ 3323596 w 10269962"/>
              <a:gd name="connsiteY24" fmla="*/ 3190918 h 4812489"/>
              <a:gd name="connsiteX25" fmla="*/ 2916342 w 10269962"/>
              <a:gd name="connsiteY25" fmla="*/ 3144814 h 4812489"/>
              <a:gd name="connsiteX26" fmla="*/ 2437927 w 10269962"/>
              <a:gd name="connsiteY26" fmla="*/ 2872200 h 4812489"/>
              <a:gd name="connsiteX27" fmla="*/ 1543405 w 10269962"/>
              <a:gd name="connsiteY27" fmla="*/ 3070982 h 4812489"/>
              <a:gd name="connsiteX28" fmla="*/ 933861 w 10269962"/>
              <a:gd name="connsiteY28" fmla="*/ 2553143 h 4812489"/>
              <a:gd name="connsiteX29" fmla="*/ 541975 w 10269962"/>
              <a:gd name="connsiteY29" fmla="*/ 2629983 h 4812489"/>
              <a:gd name="connsiteX30" fmla="*/ 121080 w 10269962"/>
              <a:gd name="connsiteY30" fmla="*/ 2514391 h 4812489"/>
              <a:gd name="connsiteX31" fmla="*/ 232 w 10269962"/>
              <a:gd name="connsiteY31" fmla="*/ 2192076 h 4812489"/>
              <a:gd name="connsiteX32" fmla="*/ 90713 w 10269962"/>
              <a:gd name="connsiteY32" fmla="*/ 755888 h 4812489"/>
              <a:gd name="connsiteX33" fmla="*/ 211562 w 10269962"/>
              <a:gd name="connsiteY33" fmla="*/ 9731 h 4812489"/>
              <a:gd name="connsiteX0" fmla="*/ 211330 w 10269730"/>
              <a:gd name="connsiteY0" fmla="*/ 9731 h 4812489"/>
              <a:gd name="connsiteX1" fmla="*/ 3849052 w 10269730"/>
              <a:gd name="connsiteY1" fmla="*/ 9731 h 4812489"/>
              <a:gd name="connsiteX2" fmla="*/ 5182164 w 10269730"/>
              <a:gd name="connsiteY2" fmla="*/ 0 h 4812489"/>
              <a:gd name="connsiteX3" fmla="*/ 5672708 w 10269730"/>
              <a:gd name="connsiteY3" fmla="*/ 529173 h 4812489"/>
              <a:gd name="connsiteX4" fmla="*/ 6080434 w 10269730"/>
              <a:gd name="connsiteY4" fmla="*/ 1213015 h 4812489"/>
              <a:gd name="connsiteX5" fmla="*/ 6765954 w 10269730"/>
              <a:gd name="connsiteY5" fmla="*/ 1565063 h 4812489"/>
              <a:gd name="connsiteX6" fmla="*/ 7421751 w 10269730"/>
              <a:gd name="connsiteY6" fmla="*/ 2249285 h 4812489"/>
              <a:gd name="connsiteX7" fmla="*/ 7962366 w 10269730"/>
              <a:gd name="connsiteY7" fmla="*/ 2761476 h 4812489"/>
              <a:gd name="connsiteX8" fmla="*/ 8458023 w 10269730"/>
              <a:gd name="connsiteY8" fmla="*/ 2932391 h 4812489"/>
              <a:gd name="connsiteX9" fmla="*/ 8878252 w 10269730"/>
              <a:gd name="connsiteY9" fmla="*/ 3349649 h 4812489"/>
              <a:gd name="connsiteX10" fmla="*/ 9380967 w 10269730"/>
              <a:gd name="connsiteY10" fmla="*/ 3624600 h 4812489"/>
              <a:gd name="connsiteX11" fmla="*/ 9722056 w 10269730"/>
              <a:gd name="connsiteY11" fmla="*/ 4170417 h 4812489"/>
              <a:gd name="connsiteX12" fmla="*/ 10269730 w 10269730"/>
              <a:gd name="connsiteY12" fmla="*/ 4760635 h 4812489"/>
              <a:gd name="connsiteX13" fmla="*/ 9931633 w 10269730"/>
              <a:gd name="connsiteY13" fmla="*/ 4650884 h 4812489"/>
              <a:gd name="connsiteX14" fmla="*/ 9539747 w 10269730"/>
              <a:gd name="connsiteY14" fmla="*/ 4489520 h 4812489"/>
              <a:gd name="connsiteX15" fmla="*/ 9103762 w 10269730"/>
              <a:gd name="connsiteY15" fmla="*/ 4484176 h 4812489"/>
              <a:gd name="connsiteX16" fmla="*/ 8633031 w 10269730"/>
              <a:gd name="connsiteY16" fmla="*/ 4343523 h 4812489"/>
              <a:gd name="connsiteX17" fmla="*/ 8033676 w 10269730"/>
              <a:gd name="connsiteY17" fmla="*/ 4481836 h 4812489"/>
              <a:gd name="connsiteX18" fmla="*/ 7503478 w 10269730"/>
              <a:gd name="connsiteY18" fmla="*/ 4212894 h 4812489"/>
              <a:gd name="connsiteX19" fmla="*/ 6785188 w 10269730"/>
              <a:gd name="connsiteY19" fmla="*/ 4319136 h 4812489"/>
              <a:gd name="connsiteX20" fmla="*/ 6258664 w 10269730"/>
              <a:gd name="connsiteY20" fmla="*/ 3936269 h 4812489"/>
              <a:gd name="connsiteX21" fmla="*/ 5751518 w 10269730"/>
              <a:gd name="connsiteY21" fmla="*/ 4036162 h 4812489"/>
              <a:gd name="connsiteX22" fmla="*/ 4788509 w 10269730"/>
              <a:gd name="connsiteY22" fmla="*/ 3310190 h 4812489"/>
              <a:gd name="connsiteX23" fmla="*/ 3823493 w 10269730"/>
              <a:gd name="connsiteY23" fmla="*/ 3497780 h 4812489"/>
              <a:gd name="connsiteX24" fmla="*/ 3323364 w 10269730"/>
              <a:gd name="connsiteY24" fmla="*/ 3190918 h 4812489"/>
              <a:gd name="connsiteX25" fmla="*/ 2916110 w 10269730"/>
              <a:gd name="connsiteY25" fmla="*/ 3144814 h 4812489"/>
              <a:gd name="connsiteX26" fmla="*/ 2437695 w 10269730"/>
              <a:gd name="connsiteY26" fmla="*/ 2872200 h 4812489"/>
              <a:gd name="connsiteX27" fmla="*/ 1543173 w 10269730"/>
              <a:gd name="connsiteY27" fmla="*/ 3070982 h 4812489"/>
              <a:gd name="connsiteX28" fmla="*/ 933629 w 10269730"/>
              <a:gd name="connsiteY28" fmla="*/ 2553143 h 4812489"/>
              <a:gd name="connsiteX29" fmla="*/ 541743 w 10269730"/>
              <a:gd name="connsiteY29" fmla="*/ 2629983 h 4812489"/>
              <a:gd name="connsiteX30" fmla="*/ 120848 w 10269730"/>
              <a:gd name="connsiteY30" fmla="*/ 2514391 h 4812489"/>
              <a:gd name="connsiteX31" fmla="*/ 0 w 10269730"/>
              <a:gd name="connsiteY31" fmla="*/ 2192076 h 4812489"/>
              <a:gd name="connsiteX32" fmla="*/ 90481 w 10269730"/>
              <a:gd name="connsiteY32" fmla="*/ 755888 h 4812489"/>
              <a:gd name="connsiteX33" fmla="*/ 211330 w 10269730"/>
              <a:gd name="connsiteY33" fmla="*/ 9731 h 4812489"/>
              <a:gd name="connsiteX0" fmla="*/ 211330 w 10269730"/>
              <a:gd name="connsiteY0" fmla="*/ 9731 h 4812489"/>
              <a:gd name="connsiteX1" fmla="*/ 3849052 w 10269730"/>
              <a:gd name="connsiteY1" fmla="*/ 9731 h 4812489"/>
              <a:gd name="connsiteX2" fmla="*/ 5182164 w 10269730"/>
              <a:gd name="connsiteY2" fmla="*/ 0 h 4812489"/>
              <a:gd name="connsiteX3" fmla="*/ 5672708 w 10269730"/>
              <a:gd name="connsiteY3" fmla="*/ 529173 h 4812489"/>
              <a:gd name="connsiteX4" fmla="*/ 6080434 w 10269730"/>
              <a:gd name="connsiteY4" fmla="*/ 1213015 h 4812489"/>
              <a:gd name="connsiteX5" fmla="*/ 6765954 w 10269730"/>
              <a:gd name="connsiteY5" fmla="*/ 1565063 h 4812489"/>
              <a:gd name="connsiteX6" fmla="*/ 7421751 w 10269730"/>
              <a:gd name="connsiteY6" fmla="*/ 2249285 h 4812489"/>
              <a:gd name="connsiteX7" fmla="*/ 7962366 w 10269730"/>
              <a:gd name="connsiteY7" fmla="*/ 2761476 h 4812489"/>
              <a:gd name="connsiteX8" fmla="*/ 8458023 w 10269730"/>
              <a:gd name="connsiteY8" fmla="*/ 2932391 h 4812489"/>
              <a:gd name="connsiteX9" fmla="*/ 8878252 w 10269730"/>
              <a:gd name="connsiteY9" fmla="*/ 3349649 h 4812489"/>
              <a:gd name="connsiteX10" fmla="*/ 9380967 w 10269730"/>
              <a:gd name="connsiteY10" fmla="*/ 3624600 h 4812489"/>
              <a:gd name="connsiteX11" fmla="*/ 9722056 w 10269730"/>
              <a:gd name="connsiteY11" fmla="*/ 4170417 h 4812489"/>
              <a:gd name="connsiteX12" fmla="*/ 10269730 w 10269730"/>
              <a:gd name="connsiteY12" fmla="*/ 4760635 h 4812489"/>
              <a:gd name="connsiteX13" fmla="*/ 9931633 w 10269730"/>
              <a:gd name="connsiteY13" fmla="*/ 4650884 h 4812489"/>
              <a:gd name="connsiteX14" fmla="*/ 9539747 w 10269730"/>
              <a:gd name="connsiteY14" fmla="*/ 4489520 h 4812489"/>
              <a:gd name="connsiteX15" fmla="*/ 9103762 w 10269730"/>
              <a:gd name="connsiteY15" fmla="*/ 4484176 h 4812489"/>
              <a:gd name="connsiteX16" fmla="*/ 8633031 w 10269730"/>
              <a:gd name="connsiteY16" fmla="*/ 4343523 h 4812489"/>
              <a:gd name="connsiteX17" fmla="*/ 8033676 w 10269730"/>
              <a:gd name="connsiteY17" fmla="*/ 4481836 h 4812489"/>
              <a:gd name="connsiteX18" fmla="*/ 7503478 w 10269730"/>
              <a:gd name="connsiteY18" fmla="*/ 4212894 h 4812489"/>
              <a:gd name="connsiteX19" fmla="*/ 6785188 w 10269730"/>
              <a:gd name="connsiteY19" fmla="*/ 4319136 h 4812489"/>
              <a:gd name="connsiteX20" fmla="*/ 6258664 w 10269730"/>
              <a:gd name="connsiteY20" fmla="*/ 3936269 h 4812489"/>
              <a:gd name="connsiteX21" fmla="*/ 5751518 w 10269730"/>
              <a:gd name="connsiteY21" fmla="*/ 4036162 h 4812489"/>
              <a:gd name="connsiteX22" fmla="*/ 4788509 w 10269730"/>
              <a:gd name="connsiteY22" fmla="*/ 3310190 h 4812489"/>
              <a:gd name="connsiteX23" fmla="*/ 3823493 w 10269730"/>
              <a:gd name="connsiteY23" fmla="*/ 3497780 h 4812489"/>
              <a:gd name="connsiteX24" fmla="*/ 3323364 w 10269730"/>
              <a:gd name="connsiteY24" fmla="*/ 3190918 h 4812489"/>
              <a:gd name="connsiteX25" fmla="*/ 2916110 w 10269730"/>
              <a:gd name="connsiteY25" fmla="*/ 3144814 h 4812489"/>
              <a:gd name="connsiteX26" fmla="*/ 2437695 w 10269730"/>
              <a:gd name="connsiteY26" fmla="*/ 2872200 h 4812489"/>
              <a:gd name="connsiteX27" fmla="*/ 1543173 w 10269730"/>
              <a:gd name="connsiteY27" fmla="*/ 3070982 h 4812489"/>
              <a:gd name="connsiteX28" fmla="*/ 933629 w 10269730"/>
              <a:gd name="connsiteY28" fmla="*/ 2553143 h 4812489"/>
              <a:gd name="connsiteX29" fmla="*/ 541743 w 10269730"/>
              <a:gd name="connsiteY29" fmla="*/ 2629983 h 4812489"/>
              <a:gd name="connsiteX30" fmla="*/ 120848 w 10269730"/>
              <a:gd name="connsiteY30" fmla="*/ 2514391 h 4812489"/>
              <a:gd name="connsiteX31" fmla="*/ 0 w 10269730"/>
              <a:gd name="connsiteY31" fmla="*/ 2192076 h 4812489"/>
              <a:gd name="connsiteX32" fmla="*/ 90481 w 10269730"/>
              <a:gd name="connsiteY32" fmla="*/ 755888 h 4812489"/>
              <a:gd name="connsiteX33" fmla="*/ 211330 w 10269730"/>
              <a:gd name="connsiteY33" fmla="*/ 9731 h 4812489"/>
              <a:gd name="connsiteX0" fmla="*/ 211330 w 10269730"/>
              <a:gd name="connsiteY0" fmla="*/ 9731 h 4812489"/>
              <a:gd name="connsiteX1" fmla="*/ 3849052 w 10269730"/>
              <a:gd name="connsiteY1" fmla="*/ 9731 h 4812489"/>
              <a:gd name="connsiteX2" fmla="*/ 5182164 w 10269730"/>
              <a:gd name="connsiteY2" fmla="*/ 0 h 4812489"/>
              <a:gd name="connsiteX3" fmla="*/ 5672708 w 10269730"/>
              <a:gd name="connsiteY3" fmla="*/ 529173 h 4812489"/>
              <a:gd name="connsiteX4" fmla="*/ 6080434 w 10269730"/>
              <a:gd name="connsiteY4" fmla="*/ 1213015 h 4812489"/>
              <a:gd name="connsiteX5" fmla="*/ 6765954 w 10269730"/>
              <a:gd name="connsiteY5" fmla="*/ 1565063 h 4812489"/>
              <a:gd name="connsiteX6" fmla="*/ 7421751 w 10269730"/>
              <a:gd name="connsiteY6" fmla="*/ 2249285 h 4812489"/>
              <a:gd name="connsiteX7" fmla="*/ 7962366 w 10269730"/>
              <a:gd name="connsiteY7" fmla="*/ 2761476 h 4812489"/>
              <a:gd name="connsiteX8" fmla="*/ 8458023 w 10269730"/>
              <a:gd name="connsiteY8" fmla="*/ 2932391 h 4812489"/>
              <a:gd name="connsiteX9" fmla="*/ 8878252 w 10269730"/>
              <a:gd name="connsiteY9" fmla="*/ 3349649 h 4812489"/>
              <a:gd name="connsiteX10" fmla="*/ 9380967 w 10269730"/>
              <a:gd name="connsiteY10" fmla="*/ 3624600 h 4812489"/>
              <a:gd name="connsiteX11" fmla="*/ 9722056 w 10269730"/>
              <a:gd name="connsiteY11" fmla="*/ 4170417 h 4812489"/>
              <a:gd name="connsiteX12" fmla="*/ 10269730 w 10269730"/>
              <a:gd name="connsiteY12" fmla="*/ 4760635 h 4812489"/>
              <a:gd name="connsiteX13" fmla="*/ 9931633 w 10269730"/>
              <a:gd name="connsiteY13" fmla="*/ 4650884 h 4812489"/>
              <a:gd name="connsiteX14" fmla="*/ 9539747 w 10269730"/>
              <a:gd name="connsiteY14" fmla="*/ 4489520 h 4812489"/>
              <a:gd name="connsiteX15" fmla="*/ 9103762 w 10269730"/>
              <a:gd name="connsiteY15" fmla="*/ 4484176 h 4812489"/>
              <a:gd name="connsiteX16" fmla="*/ 8633031 w 10269730"/>
              <a:gd name="connsiteY16" fmla="*/ 4343523 h 4812489"/>
              <a:gd name="connsiteX17" fmla="*/ 8033676 w 10269730"/>
              <a:gd name="connsiteY17" fmla="*/ 4481836 h 4812489"/>
              <a:gd name="connsiteX18" fmla="*/ 7503478 w 10269730"/>
              <a:gd name="connsiteY18" fmla="*/ 4212894 h 4812489"/>
              <a:gd name="connsiteX19" fmla="*/ 6785188 w 10269730"/>
              <a:gd name="connsiteY19" fmla="*/ 4319136 h 4812489"/>
              <a:gd name="connsiteX20" fmla="*/ 6258664 w 10269730"/>
              <a:gd name="connsiteY20" fmla="*/ 3936269 h 4812489"/>
              <a:gd name="connsiteX21" fmla="*/ 5751518 w 10269730"/>
              <a:gd name="connsiteY21" fmla="*/ 4036162 h 4812489"/>
              <a:gd name="connsiteX22" fmla="*/ 4788509 w 10269730"/>
              <a:gd name="connsiteY22" fmla="*/ 3310190 h 4812489"/>
              <a:gd name="connsiteX23" fmla="*/ 3823493 w 10269730"/>
              <a:gd name="connsiteY23" fmla="*/ 3497780 h 4812489"/>
              <a:gd name="connsiteX24" fmla="*/ 3323364 w 10269730"/>
              <a:gd name="connsiteY24" fmla="*/ 3190918 h 4812489"/>
              <a:gd name="connsiteX25" fmla="*/ 2916110 w 10269730"/>
              <a:gd name="connsiteY25" fmla="*/ 3144814 h 4812489"/>
              <a:gd name="connsiteX26" fmla="*/ 2437695 w 10269730"/>
              <a:gd name="connsiteY26" fmla="*/ 2872200 h 4812489"/>
              <a:gd name="connsiteX27" fmla="*/ 1543173 w 10269730"/>
              <a:gd name="connsiteY27" fmla="*/ 3070982 h 4812489"/>
              <a:gd name="connsiteX28" fmla="*/ 933629 w 10269730"/>
              <a:gd name="connsiteY28" fmla="*/ 2553143 h 4812489"/>
              <a:gd name="connsiteX29" fmla="*/ 541743 w 10269730"/>
              <a:gd name="connsiteY29" fmla="*/ 2629983 h 4812489"/>
              <a:gd name="connsiteX30" fmla="*/ 120848 w 10269730"/>
              <a:gd name="connsiteY30" fmla="*/ 2514391 h 4812489"/>
              <a:gd name="connsiteX31" fmla="*/ 0 w 10269730"/>
              <a:gd name="connsiteY31" fmla="*/ 2192076 h 4812489"/>
              <a:gd name="connsiteX32" fmla="*/ 90481 w 10269730"/>
              <a:gd name="connsiteY32" fmla="*/ 755888 h 4812489"/>
              <a:gd name="connsiteX33" fmla="*/ 211330 w 10269730"/>
              <a:gd name="connsiteY33" fmla="*/ 9731 h 4812489"/>
              <a:gd name="connsiteX0" fmla="*/ 211330 w 10269730"/>
              <a:gd name="connsiteY0" fmla="*/ 9731 h 4812489"/>
              <a:gd name="connsiteX1" fmla="*/ 3849052 w 10269730"/>
              <a:gd name="connsiteY1" fmla="*/ 9731 h 4812489"/>
              <a:gd name="connsiteX2" fmla="*/ 5182164 w 10269730"/>
              <a:gd name="connsiteY2" fmla="*/ 0 h 4812489"/>
              <a:gd name="connsiteX3" fmla="*/ 5672708 w 10269730"/>
              <a:gd name="connsiteY3" fmla="*/ 529173 h 4812489"/>
              <a:gd name="connsiteX4" fmla="*/ 6080434 w 10269730"/>
              <a:gd name="connsiteY4" fmla="*/ 1213015 h 4812489"/>
              <a:gd name="connsiteX5" fmla="*/ 6765954 w 10269730"/>
              <a:gd name="connsiteY5" fmla="*/ 1565063 h 4812489"/>
              <a:gd name="connsiteX6" fmla="*/ 7421751 w 10269730"/>
              <a:gd name="connsiteY6" fmla="*/ 2249285 h 4812489"/>
              <a:gd name="connsiteX7" fmla="*/ 7962366 w 10269730"/>
              <a:gd name="connsiteY7" fmla="*/ 2761476 h 4812489"/>
              <a:gd name="connsiteX8" fmla="*/ 8458023 w 10269730"/>
              <a:gd name="connsiteY8" fmla="*/ 2932391 h 4812489"/>
              <a:gd name="connsiteX9" fmla="*/ 8878252 w 10269730"/>
              <a:gd name="connsiteY9" fmla="*/ 3349649 h 4812489"/>
              <a:gd name="connsiteX10" fmla="*/ 9380967 w 10269730"/>
              <a:gd name="connsiteY10" fmla="*/ 3624600 h 4812489"/>
              <a:gd name="connsiteX11" fmla="*/ 9722056 w 10269730"/>
              <a:gd name="connsiteY11" fmla="*/ 4170417 h 4812489"/>
              <a:gd name="connsiteX12" fmla="*/ 10269730 w 10269730"/>
              <a:gd name="connsiteY12" fmla="*/ 4760635 h 4812489"/>
              <a:gd name="connsiteX13" fmla="*/ 9931633 w 10269730"/>
              <a:gd name="connsiteY13" fmla="*/ 4650884 h 4812489"/>
              <a:gd name="connsiteX14" fmla="*/ 9539747 w 10269730"/>
              <a:gd name="connsiteY14" fmla="*/ 4489520 h 4812489"/>
              <a:gd name="connsiteX15" fmla="*/ 9103762 w 10269730"/>
              <a:gd name="connsiteY15" fmla="*/ 4484176 h 4812489"/>
              <a:gd name="connsiteX16" fmla="*/ 8633031 w 10269730"/>
              <a:gd name="connsiteY16" fmla="*/ 4343523 h 4812489"/>
              <a:gd name="connsiteX17" fmla="*/ 8033676 w 10269730"/>
              <a:gd name="connsiteY17" fmla="*/ 4481836 h 4812489"/>
              <a:gd name="connsiteX18" fmla="*/ 7503478 w 10269730"/>
              <a:gd name="connsiteY18" fmla="*/ 4212894 h 4812489"/>
              <a:gd name="connsiteX19" fmla="*/ 6785188 w 10269730"/>
              <a:gd name="connsiteY19" fmla="*/ 4319136 h 4812489"/>
              <a:gd name="connsiteX20" fmla="*/ 6258664 w 10269730"/>
              <a:gd name="connsiteY20" fmla="*/ 3936269 h 4812489"/>
              <a:gd name="connsiteX21" fmla="*/ 5751518 w 10269730"/>
              <a:gd name="connsiteY21" fmla="*/ 4036162 h 4812489"/>
              <a:gd name="connsiteX22" fmla="*/ 4788509 w 10269730"/>
              <a:gd name="connsiteY22" fmla="*/ 3310190 h 4812489"/>
              <a:gd name="connsiteX23" fmla="*/ 3823493 w 10269730"/>
              <a:gd name="connsiteY23" fmla="*/ 3497780 h 4812489"/>
              <a:gd name="connsiteX24" fmla="*/ 3323364 w 10269730"/>
              <a:gd name="connsiteY24" fmla="*/ 3190918 h 4812489"/>
              <a:gd name="connsiteX25" fmla="*/ 2916110 w 10269730"/>
              <a:gd name="connsiteY25" fmla="*/ 3144814 h 4812489"/>
              <a:gd name="connsiteX26" fmla="*/ 2437695 w 10269730"/>
              <a:gd name="connsiteY26" fmla="*/ 2872200 h 4812489"/>
              <a:gd name="connsiteX27" fmla="*/ 1543173 w 10269730"/>
              <a:gd name="connsiteY27" fmla="*/ 3070982 h 4812489"/>
              <a:gd name="connsiteX28" fmla="*/ 933629 w 10269730"/>
              <a:gd name="connsiteY28" fmla="*/ 2553143 h 4812489"/>
              <a:gd name="connsiteX29" fmla="*/ 541743 w 10269730"/>
              <a:gd name="connsiteY29" fmla="*/ 2629983 h 4812489"/>
              <a:gd name="connsiteX30" fmla="*/ 120848 w 10269730"/>
              <a:gd name="connsiteY30" fmla="*/ 2514391 h 4812489"/>
              <a:gd name="connsiteX31" fmla="*/ 0 w 10269730"/>
              <a:gd name="connsiteY31" fmla="*/ 2192076 h 4812489"/>
              <a:gd name="connsiteX32" fmla="*/ 90481 w 10269730"/>
              <a:gd name="connsiteY32" fmla="*/ 755888 h 4812489"/>
              <a:gd name="connsiteX33" fmla="*/ 211330 w 10269730"/>
              <a:gd name="connsiteY33" fmla="*/ 9731 h 4812489"/>
              <a:gd name="connsiteX0" fmla="*/ 211330 w 10269730"/>
              <a:gd name="connsiteY0" fmla="*/ 9731 h 4812489"/>
              <a:gd name="connsiteX1" fmla="*/ 3849052 w 10269730"/>
              <a:gd name="connsiteY1" fmla="*/ 9731 h 4812489"/>
              <a:gd name="connsiteX2" fmla="*/ 5182164 w 10269730"/>
              <a:gd name="connsiteY2" fmla="*/ 0 h 4812489"/>
              <a:gd name="connsiteX3" fmla="*/ 5672708 w 10269730"/>
              <a:gd name="connsiteY3" fmla="*/ 529173 h 4812489"/>
              <a:gd name="connsiteX4" fmla="*/ 6080434 w 10269730"/>
              <a:gd name="connsiteY4" fmla="*/ 1213015 h 4812489"/>
              <a:gd name="connsiteX5" fmla="*/ 6765954 w 10269730"/>
              <a:gd name="connsiteY5" fmla="*/ 1565063 h 4812489"/>
              <a:gd name="connsiteX6" fmla="*/ 7421751 w 10269730"/>
              <a:gd name="connsiteY6" fmla="*/ 2249285 h 4812489"/>
              <a:gd name="connsiteX7" fmla="*/ 7962366 w 10269730"/>
              <a:gd name="connsiteY7" fmla="*/ 2761476 h 4812489"/>
              <a:gd name="connsiteX8" fmla="*/ 8458023 w 10269730"/>
              <a:gd name="connsiteY8" fmla="*/ 2932391 h 4812489"/>
              <a:gd name="connsiteX9" fmla="*/ 8878252 w 10269730"/>
              <a:gd name="connsiteY9" fmla="*/ 3349649 h 4812489"/>
              <a:gd name="connsiteX10" fmla="*/ 9380967 w 10269730"/>
              <a:gd name="connsiteY10" fmla="*/ 3624600 h 4812489"/>
              <a:gd name="connsiteX11" fmla="*/ 9722056 w 10269730"/>
              <a:gd name="connsiteY11" fmla="*/ 4170417 h 4812489"/>
              <a:gd name="connsiteX12" fmla="*/ 10269730 w 10269730"/>
              <a:gd name="connsiteY12" fmla="*/ 4760635 h 4812489"/>
              <a:gd name="connsiteX13" fmla="*/ 9931633 w 10269730"/>
              <a:gd name="connsiteY13" fmla="*/ 4650884 h 4812489"/>
              <a:gd name="connsiteX14" fmla="*/ 9539747 w 10269730"/>
              <a:gd name="connsiteY14" fmla="*/ 4489520 h 4812489"/>
              <a:gd name="connsiteX15" fmla="*/ 9103762 w 10269730"/>
              <a:gd name="connsiteY15" fmla="*/ 4484176 h 4812489"/>
              <a:gd name="connsiteX16" fmla="*/ 8633031 w 10269730"/>
              <a:gd name="connsiteY16" fmla="*/ 4343523 h 4812489"/>
              <a:gd name="connsiteX17" fmla="*/ 8033676 w 10269730"/>
              <a:gd name="connsiteY17" fmla="*/ 4481836 h 4812489"/>
              <a:gd name="connsiteX18" fmla="*/ 7503478 w 10269730"/>
              <a:gd name="connsiteY18" fmla="*/ 4212894 h 4812489"/>
              <a:gd name="connsiteX19" fmla="*/ 6785188 w 10269730"/>
              <a:gd name="connsiteY19" fmla="*/ 4319136 h 4812489"/>
              <a:gd name="connsiteX20" fmla="*/ 6258664 w 10269730"/>
              <a:gd name="connsiteY20" fmla="*/ 3936269 h 4812489"/>
              <a:gd name="connsiteX21" fmla="*/ 5751518 w 10269730"/>
              <a:gd name="connsiteY21" fmla="*/ 4036162 h 4812489"/>
              <a:gd name="connsiteX22" fmla="*/ 4788509 w 10269730"/>
              <a:gd name="connsiteY22" fmla="*/ 3310190 h 4812489"/>
              <a:gd name="connsiteX23" fmla="*/ 3823493 w 10269730"/>
              <a:gd name="connsiteY23" fmla="*/ 3497780 h 4812489"/>
              <a:gd name="connsiteX24" fmla="*/ 3323364 w 10269730"/>
              <a:gd name="connsiteY24" fmla="*/ 3190918 h 4812489"/>
              <a:gd name="connsiteX25" fmla="*/ 2916110 w 10269730"/>
              <a:gd name="connsiteY25" fmla="*/ 3144814 h 4812489"/>
              <a:gd name="connsiteX26" fmla="*/ 2437695 w 10269730"/>
              <a:gd name="connsiteY26" fmla="*/ 2872200 h 4812489"/>
              <a:gd name="connsiteX27" fmla="*/ 1543173 w 10269730"/>
              <a:gd name="connsiteY27" fmla="*/ 3070982 h 4812489"/>
              <a:gd name="connsiteX28" fmla="*/ 933629 w 10269730"/>
              <a:gd name="connsiteY28" fmla="*/ 2553143 h 4812489"/>
              <a:gd name="connsiteX29" fmla="*/ 541743 w 10269730"/>
              <a:gd name="connsiteY29" fmla="*/ 2629983 h 4812489"/>
              <a:gd name="connsiteX30" fmla="*/ 120848 w 10269730"/>
              <a:gd name="connsiteY30" fmla="*/ 2514391 h 4812489"/>
              <a:gd name="connsiteX31" fmla="*/ 0 w 10269730"/>
              <a:gd name="connsiteY31" fmla="*/ 2192076 h 4812489"/>
              <a:gd name="connsiteX32" fmla="*/ 271445 w 10269730"/>
              <a:gd name="connsiteY32" fmla="*/ 806281 h 4812489"/>
              <a:gd name="connsiteX33" fmla="*/ 211330 w 10269730"/>
              <a:gd name="connsiteY33" fmla="*/ 9731 h 4812489"/>
              <a:gd name="connsiteX0" fmla="*/ 211330 w 10269730"/>
              <a:gd name="connsiteY0" fmla="*/ 9731 h 4812489"/>
              <a:gd name="connsiteX1" fmla="*/ 3849052 w 10269730"/>
              <a:gd name="connsiteY1" fmla="*/ 9731 h 4812489"/>
              <a:gd name="connsiteX2" fmla="*/ 5182164 w 10269730"/>
              <a:gd name="connsiteY2" fmla="*/ 0 h 4812489"/>
              <a:gd name="connsiteX3" fmla="*/ 5672708 w 10269730"/>
              <a:gd name="connsiteY3" fmla="*/ 529173 h 4812489"/>
              <a:gd name="connsiteX4" fmla="*/ 6080434 w 10269730"/>
              <a:gd name="connsiteY4" fmla="*/ 1213015 h 4812489"/>
              <a:gd name="connsiteX5" fmla="*/ 6765954 w 10269730"/>
              <a:gd name="connsiteY5" fmla="*/ 1565063 h 4812489"/>
              <a:gd name="connsiteX6" fmla="*/ 7421751 w 10269730"/>
              <a:gd name="connsiteY6" fmla="*/ 2249285 h 4812489"/>
              <a:gd name="connsiteX7" fmla="*/ 7962366 w 10269730"/>
              <a:gd name="connsiteY7" fmla="*/ 2761476 h 4812489"/>
              <a:gd name="connsiteX8" fmla="*/ 8458023 w 10269730"/>
              <a:gd name="connsiteY8" fmla="*/ 2932391 h 4812489"/>
              <a:gd name="connsiteX9" fmla="*/ 8878252 w 10269730"/>
              <a:gd name="connsiteY9" fmla="*/ 3349649 h 4812489"/>
              <a:gd name="connsiteX10" fmla="*/ 9380967 w 10269730"/>
              <a:gd name="connsiteY10" fmla="*/ 3624600 h 4812489"/>
              <a:gd name="connsiteX11" fmla="*/ 9722056 w 10269730"/>
              <a:gd name="connsiteY11" fmla="*/ 4170417 h 4812489"/>
              <a:gd name="connsiteX12" fmla="*/ 10269730 w 10269730"/>
              <a:gd name="connsiteY12" fmla="*/ 4760635 h 4812489"/>
              <a:gd name="connsiteX13" fmla="*/ 9931633 w 10269730"/>
              <a:gd name="connsiteY13" fmla="*/ 4650884 h 4812489"/>
              <a:gd name="connsiteX14" fmla="*/ 9539747 w 10269730"/>
              <a:gd name="connsiteY14" fmla="*/ 4489520 h 4812489"/>
              <a:gd name="connsiteX15" fmla="*/ 9103762 w 10269730"/>
              <a:gd name="connsiteY15" fmla="*/ 4484176 h 4812489"/>
              <a:gd name="connsiteX16" fmla="*/ 8633031 w 10269730"/>
              <a:gd name="connsiteY16" fmla="*/ 4343523 h 4812489"/>
              <a:gd name="connsiteX17" fmla="*/ 8033676 w 10269730"/>
              <a:gd name="connsiteY17" fmla="*/ 4481836 h 4812489"/>
              <a:gd name="connsiteX18" fmla="*/ 7503478 w 10269730"/>
              <a:gd name="connsiteY18" fmla="*/ 4212894 h 4812489"/>
              <a:gd name="connsiteX19" fmla="*/ 6785188 w 10269730"/>
              <a:gd name="connsiteY19" fmla="*/ 4319136 h 4812489"/>
              <a:gd name="connsiteX20" fmla="*/ 6258664 w 10269730"/>
              <a:gd name="connsiteY20" fmla="*/ 3936269 h 4812489"/>
              <a:gd name="connsiteX21" fmla="*/ 5751518 w 10269730"/>
              <a:gd name="connsiteY21" fmla="*/ 4036162 h 4812489"/>
              <a:gd name="connsiteX22" fmla="*/ 4788509 w 10269730"/>
              <a:gd name="connsiteY22" fmla="*/ 3310190 h 4812489"/>
              <a:gd name="connsiteX23" fmla="*/ 3823493 w 10269730"/>
              <a:gd name="connsiteY23" fmla="*/ 3497780 h 4812489"/>
              <a:gd name="connsiteX24" fmla="*/ 3323364 w 10269730"/>
              <a:gd name="connsiteY24" fmla="*/ 3190918 h 4812489"/>
              <a:gd name="connsiteX25" fmla="*/ 2916110 w 10269730"/>
              <a:gd name="connsiteY25" fmla="*/ 3144814 h 4812489"/>
              <a:gd name="connsiteX26" fmla="*/ 2437695 w 10269730"/>
              <a:gd name="connsiteY26" fmla="*/ 2872200 h 4812489"/>
              <a:gd name="connsiteX27" fmla="*/ 1543173 w 10269730"/>
              <a:gd name="connsiteY27" fmla="*/ 3070982 h 4812489"/>
              <a:gd name="connsiteX28" fmla="*/ 933629 w 10269730"/>
              <a:gd name="connsiteY28" fmla="*/ 2553143 h 4812489"/>
              <a:gd name="connsiteX29" fmla="*/ 541743 w 10269730"/>
              <a:gd name="connsiteY29" fmla="*/ 2629983 h 4812489"/>
              <a:gd name="connsiteX30" fmla="*/ 120848 w 10269730"/>
              <a:gd name="connsiteY30" fmla="*/ 2514391 h 4812489"/>
              <a:gd name="connsiteX31" fmla="*/ 0 w 10269730"/>
              <a:gd name="connsiteY31" fmla="*/ 2192076 h 4812489"/>
              <a:gd name="connsiteX32" fmla="*/ 135722 w 10269730"/>
              <a:gd name="connsiteY32" fmla="*/ 730693 h 4812489"/>
              <a:gd name="connsiteX33" fmla="*/ 211330 w 10269730"/>
              <a:gd name="connsiteY33" fmla="*/ 9731 h 4812489"/>
              <a:gd name="connsiteX0" fmla="*/ 211330 w 10269730"/>
              <a:gd name="connsiteY0" fmla="*/ 9731 h 4812489"/>
              <a:gd name="connsiteX1" fmla="*/ 3849052 w 10269730"/>
              <a:gd name="connsiteY1" fmla="*/ 9731 h 4812489"/>
              <a:gd name="connsiteX2" fmla="*/ 5182164 w 10269730"/>
              <a:gd name="connsiteY2" fmla="*/ 0 h 4812489"/>
              <a:gd name="connsiteX3" fmla="*/ 5672708 w 10269730"/>
              <a:gd name="connsiteY3" fmla="*/ 529173 h 4812489"/>
              <a:gd name="connsiteX4" fmla="*/ 6080434 w 10269730"/>
              <a:gd name="connsiteY4" fmla="*/ 1213015 h 4812489"/>
              <a:gd name="connsiteX5" fmla="*/ 6765954 w 10269730"/>
              <a:gd name="connsiteY5" fmla="*/ 1565063 h 4812489"/>
              <a:gd name="connsiteX6" fmla="*/ 7421751 w 10269730"/>
              <a:gd name="connsiteY6" fmla="*/ 2249285 h 4812489"/>
              <a:gd name="connsiteX7" fmla="*/ 7962366 w 10269730"/>
              <a:gd name="connsiteY7" fmla="*/ 2761476 h 4812489"/>
              <a:gd name="connsiteX8" fmla="*/ 8458023 w 10269730"/>
              <a:gd name="connsiteY8" fmla="*/ 2932391 h 4812489"/>
              <a:gd name="connsiteX9" fmla="*/ 8878252 w 10269730"/>
              <a:gd name="connsiteY9" fmla="*/ 3349649 h 4812489"/>
              <a:gd name="connsiteX10" fmla="*/ 9380967 w 10269730"/>
              <a:gd name="connsiteY10" fmla="*/ 3624600 h 4812489"/>
              <a:gd name="connsiteX11" fmla="*/ 9722056 w 10269730"/>
              <a:gd name="connsiteY11" fmla="*/ 4170417 h 4812489"/>
              <a:gd name="connsiteX12" fmla="*/ 10269730 w 10269730"/>
              <a:gd name="connsiteY12" fmla="*/ 4760635 h 4812489"/>
              <a:gd name="connsiteX13" fmla="*/ 9931633 w 10269730"/>
              <a:gd name="connsiteY13" fmla="*/ 4650884 h 4812489"/>
              <a:gd name="connsiteX14" fmla="*/ 9539747 w 10269730"/>
              <a:gd name="connsiteY14" fmla="*/ 4489520 h 4812489"/>
              <a:gd name="connsiteX15" fmla="*/ 9103762 w 10269730"/>
              <a:gd name="connsiteY15" fmla="*/ 4484176 h 4812489"/>
              <a:gd name="connsiteX16" fmla="*/ 8633031 w 10269730"/>
              <a:gd name="connsiteY16" fmla="*/ 4343523 h 4812489"/>
              <a:gd name="connsiteX17" fmla="*/ 8033676 w 10269730"/>
              <a:gd name="connsiteY17" fmla="*/ 4481836 h 4812489"/>
              <a:gd name="connsiteX18" fmla="*/ 7503478 w 10269730"/>
              <a:gd name="connsiteY18" fmla="*/ 4212894 h 4812489"/>
              <a:gd name="connsiteX19" fmla="*/ 6785188 w 10269730"/>
              <a:gd name="connsiteY19" fmla="*/ 4319136 h 4812489"/>
              <a:gd name="connsiteX20" fmla="*/ 6258664 w 10269730"/>
              <a:gd name="connsiteY20" fmla="*/ 3936269 h 4812489"/>
              <a:gd name="connsiteX21" fmla="*/ 5751518 w 10269730"/>
              <a:gd name="connsiteY21" fmla="*/ 4036162 h 4812489"/>
              <a:gd name="connsiteX22" fmla="*/ 4788509 w 10269730"/>
              <a:gd name="connsiteY22" fmla="*/ 3310190 h 4812489"/>
              <a:gd name="connsiteX23" fmla="*/ 3823493 w 10269730"/>
              <a:gd name="connsiteY23" fmla="*/ 3497780 h 4812489"/>
              <a:gd name="connsiteX24" fmla="*/ 3323364 w 10269730"/>
              <a:gd name="connsiteY24" fmla="*/ 3190918 h 4812489"/>
              <a:gd name="connsiteX25" fmla="*/ 2916110 w 10269730"/>
              <a:gd name="connsiteY25" fmla="*/ 3144814 h 4812489"/>
              <a:gd name="connsiteX26" fmla="*/ 2437695 w 10269730"/>
              <a:gd name="connsiteY26" fmla="*/ 2872200 h 4812489"/>
              <a:gd name="connsiteX27" fmla="*/ 1543173 w 10269730"/>
              <a:gd name="connsiteY27" fmla="*/ 3070982 h 4812489"/>
              <a:gd name="connsiteX28" fmla="*/ 933629 w 10269730"/>
              <a:gd name="connsiteY28" fmla="*/ 2553143 h 4812489"/>
              <a:gd name="connsiteX29" fmla="*/ 541743 w 10269730"/>
              <a:gd name="connsiteY29" fmla="*/ 2629983 h 4812489"/>
              <a:gd name="connsiteX30" fmla="*/ 120848 w 10269730"/>
              <a:gd name="connsiteY30" fmla="*/ 2514391 h 4812489"/>
              <a:gd name="connsiteX31" fmla="*/ 0 w 10269730"/>
              <a:gd name="connsiteY31" fmla="*/ 2192076 h 4812489"/>
              <a:gd name="connsiteX32" fmla="*/ 135722 w 10269730"/>
              <a:gd name="connsiteY32" fmla="*/ 730693 h 4812489"/>
              <a:gd name="connsiteX33" fmla="*/ 211330 w 10269730"/>
              <a:gd name="connsiteY33" fmla="*/ 9731 h 4812489"/>
              <a:gd name="connsiteX0" fmla="*/ 211330 w 10269730"/>
              <a:gd name="connsiteY0" fmla="*/ 9731 h 4812489"/>
              <a:gd name="connsiteX1" fmla="*/ 3849052 w 10269730"/>
              <a:gd name="connsiteY1" fmla="*/ 9731 h 4812489"/>
              <a:gd name="connsiteX2" fmla="*/ 5182164 w 10269730"/>
              <a:gd name="connsiteY2" fmla="*/ 0 h 4812489"/>
              <a:gd name="connsiteX3" fmla="*/ 5672708 w 10269730"/>
              <a:gd name="connsiteY3" fmla="*/ 529173 h 4812489"/>
              <a:gd name="connsiteX4" fmla="*/ 6080434 w 10269730"/>
              <a:gd name="connsiteY4" fmla="*/ 1213015 h 4812489"/>
              <a:gd name="connsiteX5" fmla="*/ 6765954 w 10269730"/>
              <a:gd name="connsiteY5" fmla="*/ 1565063 h 4812489"/>
              <a:gd name="connsiteX6" fmla="*/ 7421751 w 10269730"/>
              <a:gd name="connsiteY6" fmla="*/ 2249285 h 4812489"/>
              <a:gd name="connsiteX7" fmla="*/ 7962366 w 10269730"/>
              <a:gd name="connsiteY7" fmla="*/ 2761476 h 4812489"/>
              <a:gd name="connsiteX8" fmla="*/ 8458023 w 10269730"/>
              <a:gd name="connsiteY8" fmla="*/ 2932391 h 4812489"/>
              <a:gd name="connsiteX9" fmla="*/ 8878252 w 10269730"/>
              <a:gd name="connsiteY9" fmla="*/ 3349649 h 4812489"/>
              <a:gd name="connsiteX10" fmla="*/ 9380967 w 10269730"/>
              <a:gd name="connsiteY10" fmla="*/ 3624600 h 4812489"/>
              <a:gd name="connsiteX11" fmla="*/ 9722056 w 10269730"/>
              <a:gd name="connsiteY11" fmla="*/ 4170417 h 4812489"/>
              <a:gd name="connsiteX12" fmla="*/ 10269730 w 10269730"/>
              <a:gd name="connsiteY12" fmla="*/ 4760635 h 4812489"/>
              <a:gd name="connsiteX13" fmla="*/ 9931633 w 10269730"/>
              <a:gd name="connsiteY13" fmla="*/ 4650884 h 4812489"/>
              <a:gd name="connsiteX14" fmla="*/ 9539747 w 10269730"/>
              <a:gd name="connsiteY14" fmla="*/ 4489520 h 4812489"/>
              <a:gd name="connsiteX15" fmla="*/ 9103762 w 10269730"/>
              <a:gd name="connsiteY15" fmla="*/ 4484176 h 4812489"/>
              <a:gd name="connsiteX16" fmla="*/ 8633031 w 10269730"/>
              <a:gd name="connsiteY16" fmla="*/ 4343523 h 4812489"/>
              <a:gd name="connsiteX17" fmla="*/ 8033676 w 10269730"/>
              <a:gd name="connsiteY17" fmla="*/ 4481836 h 4812489"/>
              <a:gd name="connsiteX18" fmla="*/ 7503478 w 10269730"/>
              <a:gd name="connsiteY18" fmla="*/ 4212894 h 4812489"/>
              <a:gd name="connsiteX19" fmla="*/ 6785188 w 10269730"/>
              <a:gd name="connsiteY19" fmla="*/ 4319136 h 4812489"/>
              <a:gd name="connsiteX20" fmla="*/ 6258664 w 10269730"/>
              <a:gd name="connsiteY20" fmla="*/ 3936269 h 4812489"/>
              <a:gd name="connsiteX21" fmla="*/ 5751518 w 10269730"/>
              <a:gd name="connsiteY21" fmla="*/ 4036162 h 4812489"/>
              <a:gd name="connsiteX22" fmla="*/ 4788509 w 10269730"/>
              <a:gd name="connsiteY22" fmla="*/ 3310190 h 4812489"/>
              <a:gd name="connsiteX23" fmla="*/ 3823493 w 10269730"/>
              <a:gd name="connsiteY23" fmla="*/ 3497780 h 4812489"/>
              <a:gd name="connsiteX24" fmla="*/ 3323364 w 10269730"/>
              <a:gd name="connsiteY24" fmla="*/ 3190918 h 4812489"/>
              <a:gd name="connsiteX25" fmla="*/ 2916110 w 10269730"/>
              <a:gd name="connsiteY25" fmla="*/ 3144814 h 4812489"/>
              <a:gd name="connsiteX26" fmla="*/ 2437695 w 10269730"/>
              <a:gd name="connsiteY26" fmla="*/ 2872200 h 4812489"/>
              <a:gd name="connsiteX27" fmla="*/ 1543173 w 10269730"/>
              <a:gd name="connsiteY27" fmla="*/ 3070982 h 4812489"/>
              <a:gd name="connsiteX28" fmla="*/ 933629 w 10269730"/>
              <a:gd name="connsiteY28" fmla="*/ 2553143 h 4812489"/>
              <a:gd name="connsiteX29" fmla="*/ 541743 w 10269730"/>
              <a:gd name="connsiteY29" fmla="*/ 2629983 h 4812489"/>
              <a:gd name="connsiteX30" fmla="*/ 120848 w 10269730"/>
              <a:gd name="connsiteY30" fmla="*/ 2514391 h 4812489"/>
              <a:gd name="connsiteX31" fmla="*/ 0 w 10269730"/>
              <a:gd name="connsiteY31" fmla="*/ 2192076 h 4812489"/>
              <a:gd name="connsiteX32" fmla="*/ 135722 w 10269730"/>
              <a:gd name="connsiteY32" fmla="*/ 730693 h 4812489"/>
              <a:gd name="connsiteX33" fmla="*/ 211330 w 10269730"/>
              <a:gd name="connsiteY33" fmla="*/ 9731 h 4812489"/>
              <a:gd name="connsiteX0" fmla="*/ 211330 w 10269730"/>
              <a:gd name="connsiteY0" fmla="*/ 9731 h 4812489"/>
              <a:gd name="connsiteX1" fmla="*/ 3849052 w 10269730"/>
              <a:gd name="connsiteY1" fmla="*/ 9731 h 4812489"/>
              <a:gd name="connsiteX2" fmla="*/ 5182164 w 10269730"/>
              <a:gd name="connsiteY2" fmla="*/ 0 h 4812489"/>
              <a:gd name="connsiteX3" fmla="*/ 5672708 w 10269730"/>
              <a:gd name="connsiteY3" fmla="*/ 529173 h 4812489"/>
              <a:gd name="connsiteX4" fmla="*/ 6080434 w 10269730"/>
              <a:gd name="connsiteY4" fmla="*/ 1213015 h 4812489"/>
              <a:gd name="connsiteX5" fmla="*/ 6765954 w 10269730"/>
              <a:gd name="connsiteY5" fmla="*/ 1565063 h 4812489"/>
              <a:gd name="connsiteX6" fmla="*/ 7421751 w 10269730"/>
              <a:gd name="connsiteY6" fmla="*/ 2249285 h 4812489"/>
              <a:gd name="connsiteX7" fmla="*/ 7962366 w 10269730"/>
              <a:gd name="connsiteY7" fmla="*/ 2761476 h 4812489"/>
              <a:gd name="connsiteX8" fmla="*/ 8458023 w 10269730"/>
              <a:gd name="connsiteY8" fmla="*/ 2932391 h 4812489"/>
              <a:gd name="connsiteX9" fmla="*/ 8878252 w 10269730"/>
              <a:gd name="connsiteY9" fmla="*/ 3349649 h 4812489"/>
              <a:gd name="connsiteX10" fmla="*/ 9380967 w 10269730"/>
              <a:gd name="connsiteY10" fmla="*/ 3624600 h 4812489"/>
              <a:gd name="connsiteX11" fmla="*/ 9722056 w 10269730"/>
              <a:gd name="connsiteY11" fmla="*/ 4170417 h 4812489"/>
              <a:gd name="connsiteX12" fmla="*/ 10269730 w 10269730"/>
              <a:gd name="connsiteY12" fmla="*/ 4760635 h 4812489"/>
              <a:gd name="connsiteX13" fmla="*/ 9931633 w 10269730"/>
              <a:gd name="connsiteY13" fmla="*/ 4650884 h 4812489"/>
              <a:gd name="connsiteX14" fmla="*/ 9539747 w 10269730"/>
              <a:gd name="connsiteY14" fmla="*/ 4489520 h 4812489"/>
              <a:gd name="connsiteX15" fmla="*/ 9103762 w 10269730"/>
              <a:gd name="connsiteY15" fmla="*/ 4484176 h 4812489"/>
              <a:gd name="connsiteX16" fmla="*/ 8633031 w 10269730"/>
              <a:gd name="connsiteY16" fmla="*/ 4343523 h 4812489"/>
              <a:gd name="connsiteX17" fmla="*/ 8033676 w 10269730"/>
              <a:gd name="connsiteY17" fmla="*/ 4481836 h 4812489"/>
              <a:gd name="connsiteX18" fmla="*/ 7503478 w 10269730"/>
              <a:gd name="connsiteY18" fmla="*/ 4212894 h 4812489"/>
              <a:gd name="connsiteX19" fmla="*/ 6785188 w 10269730"/>
              <a:gd name="connsiteY19" fmla="*/ 4319136 h 4812489"/>
              <a:gd name="connsiteX20" fmla="*/ 6258664 w 10269730"/>
              <a:gd name="connsiteY20" fmla="*/ 3936269 h 4812489"/>
              <a:gd name="connsiteX21" fmla="*/ 5751518 w 10269730"/>
              <a:gd name="connsiteY21" fmla="*/ 4036162 h 4812489"/>
              <a:gd name="connsiteX22" fmla="*/ 4788509 w 10269730"/>
              <a:gd name="connsiteY22" fmla="*/ 3310190 h 4812489"/>
              <a:gd name="connsiteX23" fmla="*/ 3823493 w 10269730"/>
              <a:gd name="connsiteY23" fmla="*/ 3497780 h 4812489"/>
              <a:gd name="connsiteX24" fmla="*/ 3323364 w 10269730"/>
              <a:gd name="connsiteY24" fmla="*/ 3190918 h 4812489"/>
              <a:gd name="connsiteX25" fmla="*/ 2916110 w 10269730"/>
              <a:gd name="connsiteY25" fmla="*/ 3144814 h 4812489"/>
              <a:gd name="connsiteX26" fmla="*/ 2437695 w 10269730"/>
              <a:gd name="connsiteY26" fmla="*/ 2872200 h 4812489"/>
              <a:gd name="connsiteX27" fmla="*/ 1543173 w 10269730"/>
              <a:gd name="connsiteY27" fmla="*/ 3070982 h 4812489"/>
              <a:gd name="connsiteX28" fmla="*/ 933629 w 10269730"/>
              <a:gd name="connsiteY28" fmla="*/ 2553143 h 4812489"/>
              <a:gd name="connsiteX29" fmla="*/ 541743 w 10269730"/>
              <a:gd name="connsiteY29" fmla="*/ 2629983 h 4812489"/>
              <a:gd name="connsiteX30" fmla="*/ 369674 w 10269730"/>
              <a:gd name="connsiteY30" fmla="*/ 2539588 h 4812489"/>
              <a:gd name="connsiteX31" fmla="*/ 0 w 10269730"/>
              <a:gd name="connsiteY31" fmla="*/ 2192076 h 4812489"/>
              <a:gd name="connsiteX32" fmla="*/ 135722 w 10269730"/>
              <a:gd name="connsiteY32" fmla="*/ 730693 h 4812489"/>
              <a:gd name="connsiteX33" fmla="*/ 211330 w 10269730"/>
              <a:gd name="connsiteY33" fmla="*/ 9731 h 4812489"/>
              <a:gd name="connsiteX0" fmla="*/ 211330 w 10269730"/>
              <a:gd name="connsiteY0" fmla="*/ 9731 h 4812489"/>
              <a:gd name="connsiteX1" fmla="*/ 3849052 w 10269730"/>
              <a:gd name="connsiteY1" fmla="*/ 9731 h 4812489"/>
              <a:gd name="connsiteX2" fmla="*/ 5182164 w 10269730"/>
              <a:gd name="connsiteY2" fmla="*/ 0 h 4812489"/>
              <a:gd name="connsiteX3" fmla="*/ 5672708 w 10269730"/>
              <a:gd name="connsiteY3" fmla="*/ 529173 h 4812489"/>
              <a:gd name="connsiteX4" fmla="*/ 6080434 w 10269730"/>
              <a:gd name="connsiteY4" fmla="*/ 1213015 h 4812489"/>
              <a:gd name="connsiteX5" fmla="*/ 6765954 w 10269730"/>
              <a:gd name="connsiteY5" fmla="*/ 1565063 h 4812489"/>
              <a:gd name="connsiteX6" fmla="*/ 7421751 w 10269730"/>
              <a:gd name="connsiteY6" fmla="*/ 2249285 h 4812489"/>
              <a:gd name="connsiteX7" fmla="*/ 7962366 w 10269730"/>
              <a:gd name="connsiteY7" fmla="*/ 2761476 h 4812489"/>
              <a:gd name="connsiteX8" fmla="*/ 8458023 w 10269730"/>
              <a:gd name="connsiteY8" fmla="*/ 2932391 h 4812489"/>
              <a:gd name="connsiteX9" fmla="*/ 8878252 w 10269730"/>
              <a:gd name="connsiteY9" fmla="*/ 3349649 h 4812489"/>
              <a:gd name="connsiteX10" fmla="*/ 9380967 w 10269730"/>
              <a:gd name="connsiteY10" fmla="*/ 3624600 h 4812489"/>
              <a:gd name="connsiteX11" fmla="*/ 9722056 w 10269730"/>
              <a:gd name="connsiteY11" fmla="*/ 4170417 h 4812489"/>
              <a:gd name="connsiteX12" fmla="*/ 10269730 w 10269730"/>
              <a:gd name="connsiteY12" fmla="*/ 4760635 h 4812489"/>
              <a:gd name="connsiteX13" fmla="*/ 9931633 w 10269730"/>
              <a:gd name="connsiteY13" fmla="*/ 4650884 h 4812489"/>
              <a:gd name="connsiteX14" fmla="*/ 9539747 w 10269730"/>
              <a:gd name="connsiteY14" fmla="*/ 4489520 h 4812489"/>
              <a:gd name="connsiteX15" fmla="*/ 9103762 w 10269730"/>
              <a:gd name="connsiteY15" fmla="*/ 4484176 h 4812489"/>
              <a:gd name="connsiteX16" fmla="*/ 8633031 w 10269730"/>
              <a:gd name="connsiteY16" fmla="*/ 4343523 h 4812489"/>
              <a:gd name="connsiteX17" fmla="*/ 8033676 w 10269730"/>
              <a:gd name="connsiteY17" fmla="*/ 4481836 h 4812489"/>
              <a:gd name="connsiteX18" fmla="*/ 7503478 w 10269730"/>
              <a:gd name="connsiteY18" fmla="*/ 4212894 h 4812489"/>
              <a:gd name="connsiteX19" fmla="*/ 6785188 w 10269730"/>
              <a:gd name="connsiteY19" fmla="*/ 4319136 h 4812489"/>
              <a:gd name="connsiteX20" fmla="*/ 6258664 w 10269730"/>
              <a:gd name="connsiteY20" fmla="*/ 3936269 h 4812489"/>
              <a:gd name="connsiteX21" fmla="*/ 5751518 w 10269730"/>
              <a:gd name="connsiteY21" fmla="*/ 4036162 h 4812489"/>
              <a:gd name="connsiteX22" fmla="*/ 4788509 w 10269730"/>
              <a:gd name="connsiteY22" fmla="*/ 3310190 h 4812489"/>
              <a:gd name="connsiteX23" fmla="*/ 3823493 w 10269730"/>
              <a:gd name="connsiteY23" fmla="*/ 3497780 h 4812489"/>
              <a:gd name="connsiteX24" fmla="*/ 3323364 w 10269730"/>
              <a:gd name="connsiteY24" fmla="*/ 3190918 h 4812489"/>
              <a:gd name="connsiteX25" fmla="*/ 2916110 w 10269730"/>
              <a:gd name="connsiteY25" fmla="*/ 3144814 h 4812489"/>
              <a:gd name="connsiteX26" fmla="*/ 2437695 w 10269730"/>
              <a:gd name="connsiteY26" fmla="*/ 2872200 h 4812489"/>
              <a:gd name="connsiteX27" fmla="*/ 1543173 w 10269730"/>
              <a:gd name="connsiteY27" fmla="*/ 3070982 h 4812489"/>
              <a:gd name="connsiteX28" fmla="*/ 933629 w 10269730"/>
              <a:gd name="connsiteY28" fmla="*/ 2553143 h 4812489"/>
              <a:gd name="connsiteX29" fmla="*/ 541743 w 10269730"/>
              <a:gd name="connsiteY29" fmla="*/ 2629983 h 4812489"/>
              <a:gd name="connsiteX30" fmla="*/ 312094 w 10269730"/>
              <a:gd name="connsiteY30" fmla="*/ 2619758 h 4812489"/>
              <a:gd name="connsiteX31" fmla="*/ 0 w 10269730"/>
              <a:gd name="connsiteY31" fmla="*/ 2192076 h 4812489"/>
              <a:gd name="connsiteX32" fmla="*/ 135722 w 10269730"/>
              <a:gd name="connsiteY32" fmla="*/ 730693 h 4812489"/>
              <a:gd name="connsiteX33" fmla="*/ 211330 w 10269730"/>
              <a:gd name="connsiteY33" fmla="*/ 9731 h 4812489"/>
              <a:gd name="connsiteX0" fmla="*/ 211330 w 10269730"/>
              <a:gd name="connsiteY0" fmla="*/ 9731 h 4812489"/>
              <a:gd name="connsiteX1" fmla="*/ 3849052 w 10269730"/>
              <a:gd name="connsiteY1" fmla="*/ 9731 h 4812489"/>
              <a:gd name="connsiteX2" fmla="*/ 5182164 w 10269730"/>
              <a:gd name="connsiteY2" fmla="*/ 0 h 4812489"/>
              <a:gd name="connsiteX3" fmla="*/ 5672708 w 10269730"/>
              <a:gd name="connsiteY3" fmla="*/ 529173 h 4812489"/>
              <a:gd name="connsiteX4" fmla="*/ 6080434 w 10269730"/>
              <a:gd name="connsiteY4" fmla="*/ 1213015 h 4812489"/>
              <a:gd name="connsiteX5" fmla="*/ 6765954 w 10269730"/>
              <a:gd name="connsiteY5" fmla="*/ 1565063 h 4812489"/>
              <a:gd name="connsiteX6" fmla="*/ 7421751 w 10269730"/>
              <a:gd name="connsiteY6" fmla="*/ 2249285 h 4812489"/>
              <a:gd name="connsiteX7" fmla="*/ 7962366 w 10269730"/>
              <a:gd name="connsiteY7" fmla="*/ 2761476 h 4812489"/>
              <a:gd name="connsiteX8" fmla="*/ 8458023 w 10269730"/>
              <a:gd name="connsiteY8" fmla="*/ 2932391 h 4812489"/>
              <a:gd name="connsiteX9" fmla="*/ 8878252 w 10269730"/>
              <a:gd name="connsiteY9" fmla="*/ 3349649 h 4812489"/>
              <a:gd name="connsiteX10" fmla="*/ 9380967 w 10269730"/>
              <a:gd name="connsiteY10" fmla="*/ 3624600 h 4812489"/>
              <a:gd name="connsiteX11" fmla="*/ 9722056 w 10269730"/>
              <a:gd name="connsiteY11" fmla="*/ 4170417 h 4812489"/>
              <a:gd name="connsiteX12" fmla="*/ 10269730 w 10269730"/>
              <a:gd name="connsiteY12" fmla="*/ 4760635 h 4812489"/>
              <a:gd name="connsiteX13" fmla="*/ 9931633 w 10269730"/>
              <a:gd name="connsiteY13" fmla="*/ 4650884 h 4812489"/>
              <a:gd name="connsiteX14" fmla="*/ 9539747 w 10269730"/>
              <a:gd name="connsiteY14" fmla="*/ 4489520 h 4812489"/>
              <a:gd name="connsiteX15" fmla="*/ 9103762 w 10269730"/>
              <a:gd name="connsiteY15" fmla="*/ 4484176 h 4812489"/>
              <a:gd name="connsiteX16" fmla="*/ 8633031 w 10269730"/>
              <a:gd name="connsiteY16" fmla="*/ 4343523 h 4812489"/>
              <a:gd name="connsiteX17" fmla="*/ 8033676 w 10269730"/>
              <a:gd name="connsiteY17" fmla="*/ 4481836 h 4812489"/>
              <a:gd name="connsiteX18" fmla="*/ 7503478 w 10269730"/>
              <a:gd name="connsiteY18" fmla="*/ 4212894 h 4812489"/>
              <a:gd name="connsiteX19" fmla="*/ 6785188 w 10269730"/>
              <a:gd name="connsiteY19" fmla="*/ 4319136 h 4812489"/>
              <a:gd name="connsiteX20" fmla="*/ 6258664 w 10269730"/>
              <a:gd name="connsiteY20" fmla="*/ 3936269 h 4812489"/>
              <a:gd name="connsiteX21" fmla="*/ 5751518 w 10269730"/>
              <a:gd name="connsiteY21" fmla="*/ 4036162 h 4812489"/>
              <a:gd name="connsiteX22" fmla="*/ 4788509 w 10269730"/>
              <a:gd name="connsiteY22" fmla="*/ 3310190 h 4812489"/>
              <a:gd name="connsiteX23" fmla="*/ 3823493 w 10269730"/>
              <a:gd name="connsiteY23" fmla="*/ 3497780 h 4812489"/>
              <a:gd name="connsiteX24" fmla="*/ 3323364 w 10269730"/>
              <a:gd name="connsiteY24" fmla="*/ 3190918 h 4812489"/>
              <a:gd name="connsiteX25" fmla="*/ 2916110 w 10269730"/>
              <a:gd name="connsiteY25" fmla="*/ 3144814 h 4812489"/>
              <a:gd name="connsiteX26" fmla="*/ 2437695 w 10269730"/>
              <a:gd name="connsiteY26" fmla="*/ 2872200 h 4812489"/>
              <a:gd name="connsiteX27" fmla="*/ 1543173 w 10269730"/>
              <a:gd name="connsiteY27" fmla="*/ 3070982 h 4812489"/>
              <a:gd name="connsiteX28" fmla="*/ 933629 w 10269730"/>
              <a:gd name="connsiteY28" fmla="*/ 2553143 h 4812489"/>
              <a:gd name="connsiteX29" fmla="*/ 541743 w 10269730"/>
              <a:gd name="connsiteY29" fmla="*/ 2629983 h 4812489"/>
              <a:gd name="connsiteX30" fmla="*/ 297700 w 10269730"/>
              <a:gd name="connsiteY30" fmla="*/ 2475452 h 4812489"/>
              <a:gd name="connsiteX31" fmla="*/ 0 w 10269730"/>
              <a:gd name="connsiteY31" fmla="*/ 2192076 h 4812489"/>
              <a:gd name="connsiteX32" fmla="*/ 135722 w 10269730"/>
              <a:gd name="connsiteY32" fmla="*/ 730693 h 4812489"/>
              <a:gd name="connsiteX33" fmla="*/ 211330 w 10269730"/>
              <a:gd name="connsiteY33" fmla="*/ 9731 h 4812489"/>
              <a:gd name="connsiteX0" fmla="*/ 211330 w 10269730"/>
              <a:gd name="connsiteY0" fmla="*/ 9731 h 4812489"/>
              <a:gd name="connsiteX1" fmla="*/ 3849052 w 10269730"/>
              <a:gd name="connsiteY1" fmla="*/ 9731 h 4812489"/>
              <a:gd name="connsiteX2" fmla="*/ 5182164 w 10269730"/>
              <a:gd name="connsiteY2" fmla="*/ 0 h 4812489"/>
              <a:gd name="connsiteX3" fmla="*/ 5672708 w 10269730"/>
              <a:gd name="connsiteY3" fmla="*/ 529173 h 4812489"/>
              <a:gd name="connsiteX4" fmla="*/ 6080434 w 10269730"/>
              <a:gd name="connsiteY4" fmla="*/ 1213015 h 4812489"/>
              <a:gd name="connsiteX5" fmla="*/ 6765954 w 10269730"/>
              <a:gd name="connsiteY5" fmla="*/ 1565063 h 4812489"/>
              <a:gd name="connsiteX6" fmla="*/ 7421751 w 10269730"/>
              <a:gd name="connsiteY6" fmla="*/ 2249285 h 4812489"/>
              <a:gd name="connsiteX7" fmla="*/ 7962366 w 10269730"/>
              <a:gd name="connsiteY7" fmla="*/ 2761476 h 4812489"/>
              <a:gd name="connsiteX8" fmla="*/ 8458023 w 10269730"/>
              <a:gd name="connsiteY8" fmla="*/ 2932391 h 4812489"/>
              <a:gd name="connsiteX9" fmla="*/ 8878252 w 10269730"/>
              <a:gd name="connsiteY9" fmla="*/ 3349649 h 4812489"/>
              <a:gd name="connsiteX10" fmla="*/ 9380967 w 10269730"/>
              <a:gd name="connsiteY10" fmla="*/ 3624600 h 4812489"/>
              <a:gd name="connsiteX11" fmla="*/ 9722056 w 10269730"/>
              <a:gd name="connsiteY11" fmla="*/ 4170417 h 4812489"/>
              <a:gd name="connsiteX12" fmla="*/ 10269730 w 10269730"/>
              <a:gd name="connsiteY12" fmla="*/ 4760635 h 4812489"/>
              <a:gd name="connsiteX13" fmla="*/ 9931633 w 10269730"/>
              <a:gd name="connsiteY13" fmla="*/ 4650884 h 4812489"/>
              <a:gd name="connsiteX14" fmla="*/ 9539747 w 10269730"/>
              <a:gd name="connsiteY14" fmla="*/ 4489520 h 4812489"/>
              <a:gd name="connsiteX15" fmla="*/ 9103762 w 10269730"/>
              <a:gd name="connsiteY15" fmla="*/ 4484176 h 4812489"/>
              <a:gd name="connsiteX16" fmla="*/ 8633031 w 10269730"/>
              <a:gd name="connsiteY16" fmla="*/ 4343523 h 4812489"/>
              <a:gd name="connsiteX17" fmla="*/ 8033676 w 10269730"/>
              <a:gd name="connsiteY17" fmla="*/ 4481836 h 4812489"/>
              <a:gd name="connsiteX18" fmla="*/ 7503478 w 10269730"/>
              <a:gd name="connsiteY18" fmla="*/ 4212894 h 4812489"/>
              <a:gd name="connsiteX19" fmla="*/ 6785188 w 10269730"/>
              <a:gd name="connsiteY19" fmla="*/ 4319136 h 4812489"/>
              <a:gd name="connsiteX20" fmla="*/ 6258664 w 10269730"/>
              <a:gd name="connsiteY20" fmla="*/ 3936269 h 4812489"/>
              <a:gd name="connsiteX21" fmla="*/ 5751518 w 10269730"/>
              <a:gd name="connsiteY21" fmla="*/ 4036162 h 4812489"/>
              <a:gd name="connsiteX22" fmla="*/ 4788509 w 10269730"/>
              <a:gd name="connsiteY22" fmla="*/ 3310190 h 4812489"/>
              <a:gd name="connsiteX23" fmla="*/ 3823493 w 10269730"/>
              <a:gd name="connsiteY23" fmla="*/ 3497780 h 4812489"/>
              <a:gd name="connsiteX24" fmla="*/ 3323364 w 10269730"/>
              <a:gd name="connsiteY24" fmla="*/ 3190918 h 4812489"/>
              <a:gd name="connsiteX25" fmla="*/ 2916110 w 10269730"/>
              <a:gd name="connsiteY25" fmla="*/ 3144814 h 4812489"/>
              <a:gd name="connsiteX26" fmla="*/ 2437695 w 10269730"/>
              <a:gd name="connsiteY26" fmla="*/ 2872200 h 4812489"/>
              <a:gd name="connsiteX27" fmla="*/ 1543173 w 10269730"/>
              <a:gd name="connsiteY27" fmla="*/ 3070982 h 4812489"/>
              <a:gd name="connsiteX28" fmla="*/ 933629 w 10269730"/>
              <a:gd name="connsiteY28" fmla="*/ 2553143 h 4812489"/>
              <a:gd name="connsiteX29" fmla="*/ 541743 w 10269730"/>
              <a:gd name="connsiteY29" fmla="*/ 2629983 h 4812489"/>
              <a:gd name="connsiteX30" fmla="*/ 398464 w 10269730"/>
              <a:gd name="connsiteY30" fmla="*/ 2347181 h 4812489"/>
              <a:gd name="connsiteX31" fmla="*/ 0 w 10269730"/>
              <a:gd name="connsiteY31" fmla="*/ 2192076 h 4812489"/>
              <a:gd name="connsiteX32" fmla="*/ 135722 w 10269730"/>
              <a:gd name="connsiteY32" fmla="*/ 730693 h 4812489"/>
              <a:gd name="connsiteX33" fmla="*/ 211330 w 10269730"/>
              <a:gd name="connsiteY33" fmla="*/ 9731 h 4812489"/>
              <a:gd name="connsiteX0" fmla="*/ 211330 w 10269730"/>
              <a:gd name="connsiteY0" fmla="*/ 9731 h 4812489"/>
              <a:gd name="connsiteX1" fmla="*/ 3849052 w 10269730"/>
              <a:gd name="connsiteY1" fmla="*/ 9731 h 4812489"/>
              <a:gd name="connsiteX2" fmla="*/ 5182164 w 10269730"/>
              <a:gd name="connsiteY2" fmla="*/ 0 h 4812489"/>
              <a:gd name="connsiteX3" fmla="*/ 5672708 w 10269730"/>
              <a:gd name="connsiteY3" fmla="*/ 529173 h 4812489"/>
              <a:gd name="connsiteX4" fmla="*/ 6080434 w 10269730"/>
              <a:gd name="connsiteY4" fmla="*/ 1213015 h 4812489"/>
              <a:gd name="connsiteX5" fmla="*/ 6765954 w 10269730"/>
              <a:gd name="connsiteY5" fmla="*/ 1565063 h 4812489"/>
              <a:gd name="connsiteX6" fmla="*/ 7421751 w 10269730"/>
              <a:gd name="connsiteY6" fmla="*/ 2249285 h 4812489"/>
              <a:gd name="connsiteX7" fmla="*/ 7962366 w 10269730"/>
              <a:gd name="connsiteY7" fmla="*/ 2761476 h 4812489"/>
              <a:gd name="connsiteX8" fmla="*/ 8458023 w 10269730"/>
              <a:gd name="connsiteY8" fmla="*/ 2932391 h 4812489"/>
              <a:gd name="connsiteX9" fmla="*/ 8878252 w 10269730"/>
              <a:gd name="connsiteY9" fmla="*/ 3349649 h 4812489"/>
              <a:gd name="connsiteX10" fmla="*/ 9380967 w 10269730"/>
              <a:gd name="connsiteY10" fmla="*/ 3624600 h 4812489"/>
              <a:gd name="connsiteX11" fmla="*/ 9722056 w 10269730"/>
              <a:gd name="connsiteY11" fmla="*/ 4170417 h 4812489"/>
              <a:gd name="connsiteX12" fmla="*/ 10269730 w 10269730"/>
              <a:gd name="connsiteY12" fmla="*/ 4760635 h 4812489"/>
              <a:gd name="connsiteX13" fmla="*/ 9931633 w 10269730"/>
              <a:gd name="connsiteY13" fmla="*/ 4650884 h 4812489"/>
              <a:gd name="connsiteX14" fmla="*/ 9539747 w 10269730"/>
              <a:gd name="connsiteY14" fmla="*/ 4489520 h 4812489"/>
              <a:gd name="connsiteX15" fmla="*/ 9103762 w 10269730"/>
              <a:gd name="connsiteY15" fmla="*/ 4484176 h 4812489"/>
              <a:gd name="connsiteX16" fmla="*/ 8633031 w 10269730"/>
              <a:gd name="connsiteY16" fmla="*/ 4343523 h 4812489"/>
              <a:gd name="connsiteX17" fmla="*/ 8033676 w 10269730"/>
              <a:gd name="connsiteY17" fmla="*/ 4481836 h 4812489"/>
              <a:gd name="connsiteX18" fmla="*/ 7503478 w 10269730"/>
              <a:gd name="connsiteY18" fmla="*/ 4212894 h 4812489"/>
              <a:gd name="connsiteX19" fmla="*/ 6785188 w 10269730"/>
              <a:gd name="connsiteY19" fmla="*/ 4319136 h 4812489"/>
              <a:gd name="connsiteX20" fmla="*/ 6258664 w 10269730"/>
              <a:gd name="connsiteY20" fmla="*/ 3936269 h 4812489"/>
              <a:gd name="connsiteX21" fmla="*/ 5751518 w 10269730"/>
              <a:gd name="connsiteY21" fmla="*/ 4036162 h 4812489"/>
              <a:gd name="connsiteX22" fmla="*/ 4788509 w 10269730"/>
              <a:gd name="connsiteY22" fmla="*/ 3310190 h 4812489"/>
              <a:gd name="connsiteX23" fmla="*/ 3823493 w 10269730"/>
              <a:gd name="connsiteY23" fmla="*/ 3497780 h 4812489"/>
              <a:gd name="connsiteX24" fmla="*/ 3323364 w 10269730"/>
              <a:gd name="connsiteY24" fmla="*/ 3190918 h 4812489"/>
              <a:gd name="connsiteX25" fmla="*/ 2916110 w 10269730"/>
              <a:gd name="connsiteY25" fmla="*/ 3144814 h 4812489"/>
              <a:gd name="connsiteX26" fmla="*/ 2437695 w 10269730"/>
              <a:gd name="connsiteY26" fmla="*/ 2872200 h 4812489"/>
              <a:gd name="connsiteX27" fmla="*/ 1543173 w 10269730"/>
              <a:gd name="connsiteY27" fmla="*/ 3070982 h 4812489"/>
              <a:gd name="connsiteX28" fmla="*/ 933629 w 10269730"/>
              <a:gd name="connsiteY28" fmla="*/ 2553143 h 4812489"/>
              <a:gd name="connsiteX29" fmla="*/ 541743 w 10269730"/>
              <a:gd name="connsiteY29" fmla="*/ 2629983 h 4812489"/>
              <a:gd name="connsiteX30" fmla="*/ 283305 w 10269730"/>
              <a:gd name="connsiteY30" fmla="*/ 2475453 h 4812489"/>
              <a:gd name="connsiteX31" fmla="*/ 0 w 10269730"/>
              <a:gd name="connsiteY31" fmla="*/ 2192076 h 4812489"/>
              <a:gd name="connsiteX32" fmla="*/ 135722 w 10269730"/>
              <a:gd name="connsiteY32" fmla="*/ 730693 h 4812489"/>
              <a:gd name="connsiteX33" fmla="*/ 211330 w 10269730"/>
              <a:gd name="connsiteY33" fmla="*/ 9731 h 4812489"/>
              <a:gd name="connsiteX0" fmla="*/ 211330 w 10269730"/>
              <a:gd name="connsiteY0" fmla="*/ 9731 h 4812489"/>
              <a:gd name="connsiteX1" fmla="*/ 3849052 w 10269730"/>
              <a:gd name="connsiteY1" fmla="*/ 9731 h 4812489"/>
              <a:gd name="connsiteX2" fmla="*/ 5182164 w 10269730"/>
              <a:gd name="connsiteY2" fmla="*/ 0 h 4812489"/>
              <a:gd name="connsiteX3" fmla="*/ 5672708 w 10269730"/>
              <a:gd name="connsiteY3" fmla="*/ 529173 h 4812489"/>
              <a:gd name="connsiteX4" fmla="*/ 6080434 w 10269730"/>
              <a:gd name="connsiteY4" fmla="*/ 1213015 h 4812489"/>
              <a:gd name="connsiteX5" fmla="*/ 6765954 w 10269730"/>
              <a:gd name="connsiteY5" fmla="*/ 1565063 h 4812489"/>
              <a:gd name="connsiteX6" fmla="*/ 7421751 w 10269730"/>
              <a:gd name="connsiteY6" fmla="*/ 2249285 h 4812489"/>
              <a:gd name="connsiteX7" fmla="*/ 7962366 w 10269730"/>
              <a:gd name="connsiteY7" fmla="*/ 2761476 h 4812489"/>
              <a:gd name="connsiteX8" fmla="*/ 8458023 w 10269730"/>
              <a:gd name="connsiteY8" fmla="*/ 2932391 h 4812489"/>
              <a:gd name="connsiteX9" fmla="*/ 8878252 w 10269730"/>
              <a:gd name="connsiteY9" fmla="*/ 3349649 h 4812489"/>
              <a:gd name="connsiteX10" fmla="*/ 9380967 w 10269730"/>
              <a:gd name="connsiteY10" fmla="*/ 3624600 h 4812489"/>
              <a:gd name="connsiteX11" fmla="*/ 9722056 w 10269730"/>
              <a:gd name="connsiteY11" fmla="*/ 4170417 h 4812489"/>
              <a:gd name="connsiteX12" fmla="*/ 10269730 w 10269730"/>
              <a:gd name="connsiteY12" fmla="*/ 4760635 h 4812489"/>
              <a:gd name="connsiteX13" fmla="*/ 9931633 w 10269730"/>
              <a:gd name="connsiteY13" fmla="*/ 4650884 h 4812489"/>
              <a:gd name="connsiteX14" fmla="*/ 9539747 w 10269730"/>
              <a:gd name="connsiteY14" fmla="*/ 4489520 h 4812489"/>
              <a:gd name="connsiteX15" fmla="*/ 9103762 w 10269730"/>
              <a:gd name="connsiteY15" fmla="*/ 4484176 h 4812489"/>
              <a:gd name="connsiteX16" fmla="*/ 8633031 w 10269730"/>
              <a:gd name="connsiteY16" fmla="*/ 4343523 h 4812489"/>
              <a:gd name="connsiteX17" fmla="*/ 8033676 w 10269730"/>
              <a:gd name="connsiteY17" fmla="*/ 4481836 h 4812489"/>
              <a:gd name="connsiteX18" fmla="*/ 7503478 w 10269730"/>
              <a:gd name="connsiteY18" fmla="*/ 4212894 h 4812489"/>
              <a:gd name="connsiteX19" fmla="*/ 6785188 w 10269730"/>
              <a:gd name="connsiteY19" fmla="*/ 4319136 h 4812489"/>
              <a:gd name="connsiteX20" fmla="*/ 6258664 w 10269730"/>
              <a:gd name="connsiteY20" fmla="*/ 3936269 h 4812489"/>
              <a:gd name="connsiteX21" fmla="*/ 5751518 w 10269730"/>
              <a:gd name="connsiteY21" fmla="*/ 4036162 h 4812489"/>
              <a:gd name="connsiteX22" fmla="*/ 4788509 w 10269730"/>
              <a:gd name="connsiteY22" fmla="*/ 3310190 h 4812489"/>
              <a:gd name="connsiteX23" fmla="*/ 3823493 w 10269730"/>
              <a:gd name="connsiteY23" fmla="*/ 3497780 h 4812489"/>
              <a:gd name="connsiteX24" fmla="*/ 3323364 w 10269730"/>
              <a:gd name="connsiteY24" fmla="*/ 3190918 h 4812489"/>
              <a:gd name="connsiteX25" fmla="*/ 2916110 w 10269730"/>
              <a:gd name="connsiteY25" fmla="*/ 3144814 h 4812489"/>
              <a:gd name="connsiteX26" fmla="*/ 2437695 w 10269730"/>
              <a:gd name="connsiteY26" fmla="*/ 2872200 h 4812489"/>
              <a:gd name="connsiteX27" fmla="*/ 1543173 w 10269730"/>
              <a:gd name="connsiteY27" fmla="*/ 3070982 h 4812489"/>
              <a:gd name="connsiteX28" fmla="*/ 933629 w 10269730"/>
              <a:gd name="connsiteY28" fmla="*/ 2553143 h 4812489"/>
              <a:gd name="connsiteX29" fmla="*/ 541743 w 10269730"/>
              <a:gd name="connsiteY29" fmla="*/ 2629983 h 4812489"/>
              <a:gd name="connsiteX30" fmla="*/ 283305 w 10269730"/>
              <a:gd name="connsiteY30" fmla="*/ 2475453 h 4812489"/>
              <a:gd name="connsiteX31" fmla="*/ 0 w 10269730"/>
              <a:gd name="connsiteY31" fmla="*/ 2192076 h 4812489"/>
              <a:gd name="connsiteX32" fmla="*/ 135722 w 10269730"/>
              <a:gd name="connsiteY32" fmla="*/ 730693 h 4812489"/>
              <a:gd name="connsiteX33" fmla="*/ 211330 w 10269730"/>
              <a:gd name="connsiteY33" fmla="*/ 9731 h 4812489"/>
              <a:gd name="connsiteX0" fmla="*/ 238707 w 10297107"/>
              <a:gd name="connsiteY0" fmla="*/ 9731 h 4812489"/>
              <a:gd name="connsiteX1" fmla="*/ 3876429 w 10297107"/>
              <a:gd name="connsiteY1" fmla="*/ 9731 h 4812489"/>
              <a:gd name="connsiteX2" fmla="*/ 5209541 w 10297107"/>
              <a:gd name="connsiteY2" fmla="*/ 0 h 4812489"/>
              <a:gd name="connsiteX3" fmla="*/ 5700085 w 10297107"/>
              <a:gd name="connsiteY3" fmla="*/ 529173 h 4812489"/>
              <a:gd name="connsiteX4" fmla="*/ 6107811 w 10297107"/>
              <a:gd name="connsiteY4" fmla="*/ 1213015 h 4812489"/>
              <a:gd name="connsiteX5" fmla="*/ 6793331 w 10297107"/>
              <a:gd name="connsiteY5" fmla="*/ 1565063 h 4812489"/>
              <a:gd name="connsiteX6" fmla="*/ 7449128 w 10297107"/>
              <a:gd name="connsiteY6" fmla="*/ 2249285 h 4812489"/>
              <a:gd name="connsiteX7" fmla="*/ 7989743 w 10297107"/>
              <a:gd name="connsiteY7" fmla="*/ 2761476 h 4812489"/>
              <a:gd name="connsiteX8" fmla="*/ 8485400 w 10297107"/>
              <a:gd name="connsiteY8" fmla="*/ 2932391 h 4812489"/>
              <a:gd name="connsiteX9" fmla="*/ 8905629 w 10297107"/>
              <a:gd name="connsiteY9" fmla="*/ 3349649 h 4812489"/>
              <a:gd name="connsiteX10" fmla="*/ 9408344 w 10297107"/>
              <a:gd name="connsiteY10" fmla="*/ 3624600 h 4812489"/>
              <a:gd name="connsiteX11" fmla="*/ 9749433 w 10297107"/>
              <a:gd name="connsiteY11" fmla="*/ 4170417 h 4812489"/>
              <a:gd name="connsiteX12" fmla="*/ 10297107 w 10297107"/>
              <a:gd name="connsiteY12" fmla="*/ 4760635 h 4812489"/>
              <a:gd name="connsiteX13" fmla="*/ 9959010 w 10297107"/>
              <a:gd name="connsiteY13" fmla="*/ 4650884 h 4812489"/>
              <a:gd name="connsiteX14" fmla="*/ 9567124 w 10297107"/>
              <a:gd name="connsiteY14" fmla="*/ 4489520 h 4812489"/>
              <a:gd name="connsiteX15" fmla="*/ 9131139 w 10297107"/>
              <a:gd name="connsiteY15" fmla="*/ 4484176 h 4812489"/>
              <a:gd name="connsiteX16" fmla="*/ 8660408 w 10297107"/>
              <a:gd name="connsiteY16" fmla="*/ 4343523 h 4812489"/>
              <a:gd name="connsiteX17" fmla="*/ 8061053 w 10297107"/>
              <a:gd name="connsiteY17" fmla="*/ 4481836 h 4812489"/>
              <a:gd name="connsiteX18" fmla="*/ 7530855 w 10297107"/>
              <a:gd name="connsiteY18" fmla="*/ 4212894 h 4812489"/>
              <a:gd name="connsiteX19" fmla="*/ 6812565 w 10297107"/>
              <a:gd name="connsiteY19" fmla="*/ 4319136 h 4812489"/>
              <a:gd name="connsiteX20" fmla="*/ 6286041 w 10297107"/>
              <a:gd name="connsiteY20" fmla="*/ 3936269 h 4812489"/>
              <a:gd name="connsiteX21" fmla="*/ 5778895 w 10297107"/>
              <a:gd name="connsiteY21" fmla="*/ 4036162 h 4812489"/>
              <a:gd name="connsiteX22" fmla="*/ 4815886 w 10297107"/>
              <a:gd name="connsiteY22" fmla="*/ 3310190 h 4812489"/>
              <a:gd name="connsiteX23" fmla="*/ 3850870 w 10297107"/>
              <a:gd name="connsiteY23" fmla="*/ 3497780 h 4812489"/>
              <a:gd name="connsiteX24" fmla="*/ 3350741 w 10297107"/>
              <a:gd name="connsiteY24" fmla="*/ 3190918 h 4812489"/>
              <a:gd name="connsiteX25" fmla="*/ 2943487 w 10297107"/>
              <a:gd name="connsiteY25" fmla="*/ 3144814 h 4812489"/>
              <a:gd name="connsiteX26" fmla="*/ 2465072 w 10297107"/>
              <a:gd name="connsiteY26" fmla="*/ 2872200 h 4812489"/>
              <a:gd name="connsiteX27" fmla="*/ 1570550 w 10297107"/>
              <a:gd name="connsiteY27" fmla="*/ 3070982 h 4812489"/>
              <a:gd name="connsiteX28" fmla="*/ 961006 w 10297107"/>
              <a:gd name="connsiteY28" fmla="*/ 2553143 h 4812489"/>
              <a:gd name="connsiteX29" fmla="*/ 569120 w 10297107"/>
              <a:gd name="connsiteY29" fmla="*/ 2629983 h 4812489"/>
              <a:gd name="connsiteX30" fmla="*/ 310682 w 10297107"/>
              <a:gd name="connsiteY30" fmla="*/ 2475453 h 4812489"/>
              <a:gd name="connsiteX31" fmla="*/ 27377 w 10297107"/>
              <a:gd name="connsiteY31" fmla="*/ 2192076 h 4812489"/>
              <a:gd name="connsiteX32" fmla="*/ 163099 w 10297107"/>
              <a:gd name="connsiteY32" fmla="*/ 730693 h 4812489"/>
              <a:gd name="connsiteX33" fmla="*/ 238707 w 10297107"/>
              <a:gd name="connsiteY33" fmla="*/ 9731 h 4812489"/>
              <a:gd name="connsiteX0" fmla="*/ 238707 w 10297107"/>
              <a:gd name="connsiteY0" fmla="*/ 9731 h 4812489"/>
              <a:gd name="connsiteX1" fmla="*/ 3876429 w 10297107"/>
              <a:gd name="connsiteY1" fmla="*/ 9731 h 4812489"/>
              <a:gd name="connsiteX2" fmla="*/ 5209541 w 10297107"/>
              <a:gd name="connsiteY2" fmla="*/ 0 h 4812489"/>
              <a:gd name="connsiteX3" fmla="*/ 5700085 w 10297107"/>
              <a:gd name="connsiteY3" fmla="*/ 529173 h 4812489"/>
              <a:gd name="connsiteX4" fmla="*/ 6107811 w 10297107"/>
              <a:gd name="connsiteY4" fmla="*/ 1213015 h 4812489"/>
              <a:gd name="connsiteX5" fmla="*/ 6793331 w 10297107"/>
              <a:gd name="connsiteY5" fmla="*/ 1565063 h 4812489"/>
              <a:gd name="connsiteX6" fmla="*/ 7449128 w 10297107"/>
              <a:gd name="connsiteY6" fmla="*/ 2249285 h 4812489"/>
              <a:gd name="connsiteX7" fmla="*/ 7989743 w 10297107"/>
              <a:gd name="connsiteY7" fmla="*/ 2761476 h 4812489"/>
              <a:gd name="connsiteX8" fmla="*/ 8485400 w 10297107"/>
              <a:gd name="connsiteY8" fmla="*/ 2932391 h 4812489"/>
              <a:gd name="connsiteX9" fmla="*/ 8905629 w 10297107"/>
              <a:gd name="connsiteY9" fmla="*/ 3349649 h 4812489"/>
              <a:gd name="connsiteX10" fmla="*/ 9408344 w 10297107"/>
              <a:gd name="connsiteY10" fmla="*/ 3624600 h 4812489"/>
              <a:gd name="connsiteX11" fmla="*/ 9749433 w 10297107"/>
              <a:gd name="connsiteY11" fmla="*/ 4170417 h 4812489"/>
              <a:gd name="connsiteX12" fmla="*/ 10297107 w 10297107"/>
              <a:gd name="connsiteY12" fmla="*/ 4760635 h 4812489"/>
              <a:gd name="connsiteX13" fmla="*/ 9959010 w 10297107"/>
              <a:gd name="connsiteY13" fmla="*/ 4650884 h 4812489"/>
              <a:gd name="connsiteX14" fmla="*/ 9567124 w 10297107"/>
              <a:gd name="connsiteY14" fmla="*/ 4489520 h 4812489"/>
              <a:gd name="connsiteX15" fmla="*/ 9131139 w 10297107"/>
              <a:gd name="connsiteY15" fmla="*/ 4484176 h 4812489"/>
              <a:gd name="connsiteX16" fmla="*/ 8660408 w 10297107"/>
              <a:gd name="connsiteY16" fmla="*/ 4343523 h 4812489"/>
              <a:gd name="connsiteX17" fmla="*/ 8061053 w 10297107"/>
              <a:gd name="connsiteY17" fmla="*/ 4481836 h 4812489"/>
              <a:gd name="connsiteX18" fmla="*/ 7530855 w 10297107"/>
              <a:gd name="connsiteY18" fmla="*/ 4212894 h 4812489"/>
              <a:gd name="connsiteX19" fmla="*/ 6812565 w 10297107"/>
              <a:gd name="connsiteY19" fmla="*/ 4319136 h 4812489"/>
              <a:gd name="connsiteX20" fmla="*/ 6286041 w 10297107"/>
              <a:gd name="connsiteY20" fmla="*/ 3936269 h 4812489"/>
              <a:gd name="connsiteX21" fmla="*/ 5778895 w 10297107"/>
              <a:gd name="connsiteY21" fmla="*/ 4036162 h 4812489"/>
              <a:gd name="connsiteX22" fmla="*/ 4815886 w 10297107"/>
              <a:gd name="connsiteY22" fmla="*/ 3310190 h 4812489"/>
              <a:gd name="connsiteX23" fmla="*/ 3850870 w 10297107"/>
              <a:gd name="connsiteY23" fmla="*/ 3497780 h 4812489"/>
              <a:gd name="connsiteX24" fmla="*/ 3350741 w 10297107"/>
              <a:gd name="connsiteY24" fmla="*/ 3190918 h 4812489"/>
              <a:gd name="connsiteX25" fmla="*/ 2943487 w 10297107"/>
              <a:gd name="connsiteY25" fmla="*/ 3144814 h 4812489"/>
              <a:gd name="connsiteX26" fmla="*/ 2465072 w 10297107"/>
              <a:gd name="connsiteY26" fmla="*/ 2872200 h 4812489"/>
              <a:gd name="connsiteX27" fmla="*/ 1570550 w 10297107"/>
              <a:gd name="connsiteY27" fmla="*/ 3070982 h 4812489"/>
              <a:gd name="connsiteX28" fmla="*/ 961006 w 10297107"/>
              <a:gd name="connsiteY28" fmla="*/ 2553143 h 4812489"/>
              <a:gd name="connsiteX29" fmla="*/ 569120 w 10297107"/>
              <a:gd name="connsiteY29" fmla="*/ 2629983 h 4812489"/>
              <a:gd name="connsiteX30" fmla="*/ 310682 w 10297107"/>
              <a:gd name="connsiteY30" fmla="*/ 2475453 h 4812489"/>
              <a:gd name="connsiteX31" fmla="*/ 27377 w 10297107"/>
              <a:gd name="connsiteY31" fmla="*/ 2192076 h 4812489"/>
              <a:gd name="connsiteX32" fmla="*/ 105520 w 10297107"/>
              <a:gd name="connsiteY32" fmla="*/ 714658 h 4812489"/>
              <a:gd name="connsiteX33" fmla="*/ 238707 w 10297107"/>
              <a:gd name="connsiteY33" fmla="*/ 9731 h 4812489"/>
              <a:gd name="connsiteX0" fmla="*/ 238707 w 10297107"/>
              <a:gd name="connsiteY0" fmla="*/ 9731 h 4812489"/>
              <a:gd name="connsiteX1" fmla="*/ 3876429 w 10297107"/>
              <a:gd name="connsiteY1" fmla="*/ 9731 h 4812489"/>
              <a:gd name="connsiteX2" fmla="*/ 5209541 w 10297107"/>
              <a:gd name="connsiteY2" fmla="*/ 0 h 4812489"/>
              <a:gd name="connsiteX3" fmla="*/ 5700085 w 10297107"/>
              <a:gd name="connsiteY3" fmla="*/ 529173 h 4812489"/>
              <a:gd name="connsiteX4" fmla="*/ 6107811 w 10297107"/>
              <a:gd name="connsiteY4" fmla="*/ 1213015 h 4812489"/>
              <a:gd name="connsiteX5" fmla="*/ 6793331 w 10297107"/>
              <a:gd name="connsiteY5" fmla="*/ 1565063 h 4812489"/>
              <a:gd name="connsiteX6" fmla="*/ 7449128 w 10297107"/>
              <a:gd name="connsiteY6" fmla="*/ 2249285 h 4812489"/>
              <a:gd name="connsiteX7" fmla="*/ 7989743 w 10297107"/>
              <a:gd name="connsiteY7" fmla="*/ 2761476 h 4812489"/>
              <a:gd name="connsiteX8" fmla="*/ 8485400 w 10297107"/>
              <a:gd name="connsiteY8" fmla="*/ 2932391 h 4812489"/>
              <a:gd name="connsiteX9" fmla="*/ 8905629 w 10297107"/>
              <a:gd name="connsiteY9" fmla="*/ 3349649 h 4812489"/>
              <a:gd name="connsiteX10" fmla="*/ 9408344 w 10297107"/>
              <a:gd name="connsiteY10" fmla="*/ 3624600 h 4812489"/>
              <a:gd name="connsiteX11" fmla="*/ 9749433 w 10297107"/>
              <a:gd name="connsiteY11" fmla="*/ 4170417 h 4812489"/>
              <a:gd name="connsiteX12" fmla="*/ 10297107 w 10297107"/>
              <a:gd name="connsiteY12" fmla="*/ 4760635 h 4812489"/>
              <a:gd name="connsiteX13" fmla="*/ 9959010 w 10297107"/>
              <a:gd name="connsiteY13" fmla="*/ 4650884 h 4812489"/>
              <a:gd name="connsiteX14" fmla="*/ 9567124 w 10297107"/>
              <a:gd name="connsiteY14" fmla="*/ 4489520 h 4812489"/>
              <a:gd name="connsiteX15" fmla="*/ 9131139 w 10297107"/>
              <a:gd name="connsiteY15" fmla="*/ 4484176 h 4812489"/>
              <a:gd name="connsiteX16" fmla="*/ 8660408 w 10297107"/>
              <a:gd name="connsiteY16" fmla="*/ 4343523 h 4812489"/>
              <a:gd name="connsiteX17" fmla="*/ 8061053 w 10297107"/>
              <a:gd name="connsiteY17" fmla="*/ 4481836 h 4812489"/>
              <a:gd name="connsiteX18" fmla="*/ 7530855 w 10297107"/>
              <a:gd name="connsiteY18" fmla="*/ 4212894 h 4812489"/>
              <a:gd name="connsiteX19" fmla="*/ 6812565 w 10297107"/>
              <a:gd name="connsiteY19" fmla="*/ 4319136 h 4812489"/>
              <a:gd name="connsiteX20" fmla="*/ 6286041 w 10297107"/>
              <a:gd name="connsiteY20" fmla="*/ 3936269 h 4812489"/>
              <a:gd name="connsiteX21" fmla="*/ 5778895 w 10297107"/>
              <a:gd name="connsiteY21" fmla="*/ 4036162 h 4812489"/>
              <a:gd name="connsiteX22" fmla="*/ 4815886 w 10297107"/>
              <a:gd name="connsiteY22" fmla="*/ 3310190 h 4812489"/>
              <a:gd name="connsiteX23" fmla="*/ 3850870 w 10297107"/>
              <a:gd name="connsiteY23" fmla="*/ 3497780 h 4812489"/>
              <a:gd name="connsiteX24" fmla="*/ 3350741 w 10297107"/>
              <a:gd name="connsiteY24" fmla="*/ 3190918 h 4812489"/>
              <a:gd name="connsiteX25" fmla="*/ 2943487 w 10297107"/>
              <a:gd name="connsiteY25" fmla="*/ 3144814 h 4812489"/>
              <a:gd name="connsiteX26" fmla="*/ 2465072 w 10297107"/>
              <a:gd name="connsiteY26" fmla="*/ 2872200 h 4812489"/>
              <a:gd name="connsiteX27" fmla="*/ 1570550 w 10297107"/>
              <a:gd name="connsiteY27" fmla="*/ 3070982 h 4812489"/>
              <a:gd name="connsiteX28" fmla="*/ 961006 w 10297107"/>
              <a:gd name="connsiteY28" fmla="*/ 2553143 h 4812489"/>
              <a:gd name="connsiteX29" fmla="*/ 569120 w 10297107"/>
              <a:gd name="connsiteY29" fmla="*/ 2629983 h 4812489"/>
              <a:gd name="connsiteX30" fmla="*/ 310682 w 10297107"/>
              <a:gd name="connsiteY30" fmla="*/ 2475453 h 4812489"/>
              <a:gd name="connsiteX31" fmla="*/ 27377 w 10297107"/>
              <a:gd name="connsiteY31" fmla="*/ 2192076 h 4812489"/>
              <a:gd name="connsiteX32" fmla="*/ 105520 w 10297107"/>
              <a:gd name="connsiteY32" fmla="*/ 714658 h 4812489"/>
              <a:gd name="connsiteX33" fmla="*/ 238707 w 10297107"/>
              <a:gd name="connsiteY33" fmla="*/ 9731 h 4812489"/>
              <a:gd name="connsiteX0" fmla="*/ 238707 w 10297107"/>
              <a:gd name="connsiteY0" fmla="*/ 9731 h 4812489"/>
              <a:gd name="connsiteX1" fmla="*/ 3876429 w 10297107"/>
              <a:gd name="connsiteY1" fmla="*/ 9731 h 4812489"/>
              <a:gd name="connsiteX2" fmla="*/ 5209541 w 10297107"/>
              <a:gd name="connsiteY2" fmla="*/ 0 h 4812489"/>
              <a:gd name="connsiteX3" fmla="*/ 5700085 w 10297107"/>
              <a:gd name="connsiteY3" fmla="*/ 529173 h 4812489"/>
              <a:gd name="connsiteX4" fmla="*/ 6107811 w 10297107"/>
              <a:gd name="connsiteY4" fmla="*/ 1213015 h 4812489"/>
              <a:gd name="connsiteX5" fmla="*/ 6793331 w 10297107"/>
              <a:gd name="connsiteY5" fmla="*/ 1565063 h 4812489"/>
              <a:gd name="connsiteX6" fmla="*/ 7449128 w 10297107"/>
              <a:gd name="connsiteY6" fmla="*/ 2249285 h 4812489"/>
              <a:gd name="connsiteX7" fmla="*/ 7989743 w 10297107"/>
              <a:gd name="connsiteY7" fmla="*/ 2761476 h 4812489"/>
              <a:gd name="connsiteX8" fmla="*/ 8485400 w 10297107"/>
              <a:gd name="connsiteY8" fmla="*/ 2932391 h 4812489"/>
              <a:gd name="connsiteX9" fmla="*/ 8905629 w 10297107"/>
              <a:gd name="connsiteY9" fmla="*/ 3349649 h 4812489"/>
              <a:gd name="connsiteX10" fmla="*/ 9408344 w 10297107"/>
              <a:gd name="connsiteY10" fmla="*/ 3624600 h 4812489"/>
              <a:gd name="connsiteX11" fmla="*/ 9749433 w 10297107"/>
              <a:gd name="connsiteY11" fmla="*/ 4170417 h 4812489"/>
              <a:gd name="connsiteX12" fmla="*/ 10297107 w 10297107"/>
              <a:gd name="connsiteY12" fmla="*/ 4760635 h 4812489"/>
              <a:gd name="connsiteX13" fmla="*/ 9959010 w 10297107"/>
              <a:gd name="connsiteY13" fmla="*/ 4650884 h 4812489"/>
              <a:gd name="connsiteX14" fmla="*/ 9567124 w 10297107"/>
              <a:gd name="connsiteY14" fmla="*/ 4489520 h 4812489"/>
              <a:gd name="connsiteX15" fmla="*/ 9131139 w 10297107"/>
              <a:gd name="connsiteY15" fmla="*/ 4484176 h 4812489"/>
              <a:gd name="connsiteX16" fmla="*/ 8660408 w 10297107"/>
              <a:gd name="connsiteY16" fmla="*/ 4343523 h 4812489"/>
              <a:gd name="connsiteX17" fmla="*/ 8061053 w 10297107"/>
              <a:gd name="connsiteY17" fmla="*/ 4481836 h 4812489"/>
              <a:gd name="connsiteX18" fmla="*/ 7530855 w 10297107"/>
              <a:gd name="connsiteY18" fmla="*/ 4212894 h 4812489"/>
              <a:gd name="connsiteX19" fmla="*/ 6812565 w 10297107"/>
              <a:gd name="connsiteY19" fmla="*/ 4319136 h 4812489"/>
              <a:gd name="connsiteX20" fmla="*/ 6286041 w 10297107"/>
              <a:gd name="connsiteY20" fmla="*/ 3936269 h 4812489"/>
              <a:gd name="connsiteX21" fmla="*/ 5778895 w 10297107"/>
              <a:gd name="connsiteY21" fmla="*/ 4036162 h 4812489"/>
              <a:gd name="connsiteX22" fmla="*/ 4815886 w 10297107"/>
              <a:gd name="connsiteY22" fmla="*/ 3310190 h 4812489"/>
              <a:gd name="connsiteX23" fmla="*/ 3850870 w 10297107"/>
              <a:gd name="connsiteY23" fmla="*/ 3497780 h 4812489"/>
              <a:gd name="connsiteX24" fmla="*/ 3350741 w 10297107"/>
              <a:gd name="connsiteY24" fmla="*/ 3190918 h 4812489"/>
              <a:gd name="connsiteX25" fmla="*/ 2943487 w 10297107"/>
              <a:gd name="connsiteY25" fmla="*/ 3144814 h 4812489"/>
              <a:gd name="connsiteX26" fmla="*/ 2465072 w 10297107"/>
              <a:gd name="connsiteY26" fmla="*/ 2872200 h 4812489"/>
              <a:gd name="connsiteX27" fmla="*/ 1570550 w 10297107"/>
              <a:gd name="connsiteY27" fmla="*/ 3070982 h 4812489"/>
              <a:gd name="connsiteX28" fmla="*/ 961006 w 10297107"/>
              <a:gd name="connsiteY28" fmla="*/ 2553143 h 4812489"/>
              <a:gd name="connsiteX29" fmla="*/ 569120 w 10297107"/>
              <a:gd name="connsiteY29" fmla="*/ 2629983 h 4812489"/>
              <a:gd name="connsiteX30" fmla="*/ 310682 w 10297107"/>
              <a:gd name="connsiteY30" fmla="*/ 2475453 h 4812489"/>
              <a:gd name="connsiteX31" fmla="*/ 27377 w 10297107"/>
              <a:gd name="connsiteY31" fmla="*/ 2192076 h 4812489"/>
              <a:gd name="connsiteX32" fmla="*/ 105520 w 10297107"/>
              <a:gd name="connsiteY32" fmla="*/ 714658 h 4812489"/>
              <a:gd name="connsiteX33" fmla="*/ 238707 w 10297107"/>
              <a:gd name="connsiteY33" fmla="*/ 9731 h 4812489"/>
              <a:gd name="connsiteX0" fmla="*/ 224311 w 10297107"/>
              <a:gd name="connsiteY0" fmla="*/ 0 h 4818792"/>
              <a:gd name="connsiteX1" fmla="*/ 3876429 w 10297107"/>
              <a:gd name="connsiteY1" fmla="*/ 16034 h 4818792"/>
              <a:gd name="connsiteX2" fmla="*/ 5209541 w 10297107"/>
              <a:gd name="connsiteY2" fmla="*/ 6303 h 4818792"/>
              <a:gd name="connsiteX3" fmla="*/ 5700085 w 10297107"/>
              <a:gd name="connsiteY3" fmla="*/ 535476 h 4818792"/>
              <a:gd name="connsiteX4" fmla="*/ 6107811 w 10297107"/>
              <a:gd name="connsiteY4" fmla="*/ 1219318 h 4818792"/>
              <a:gd name="connsiteX5" fmla="*/ 6793331 w 10297107"/>
              <a:gd name="connsiteY5" fmla="*/ 1571366 h 4818792"/>
              <a:gd name="connsiteX6" fmla="*/ 7449128 w 10297107"/>
              <a:gd name="connsiteY6" fmla="*/ 2255588 h 4818792"/>
              <a:gd name="connsiteX7" fmla="*/ 7989743 w 10297107"/>
              <a:gd name="connsiteY7" fmla="*/ 2767779 h 4818792"/>
              <a:gd name="connsiteX8" fmla="*/ 8485400 w 10297107"/>
              <a:gd name="connsiteY8" fmla="*/ 2938694 h 4818792"/>
              <a:gd name="connsiteX9" fmla="*/ 8905629 w 10297107"/>
              <a:gd name="connsiteY9" fmla="*/ 3355952 h 4818792"/>
              <a:gd name="connsiteX10" fmla="*/ 9408344 w 10297107"/>
              <a:gd name="connsiteY10" fmla="*/ 3630903 h 4818792"/>
              <a:gd name="connsiteX11" fmla="*/ 9749433 w 10297107"/>
              <a:gd name="connsiteY11" fmla="*/ 4176720 h 4818792"/>
              <a:gd name="connsiteX12" fmla="*/ 10297107 w 10297107"/>
              <a:gd name="connsiteY12" fmla="*/ 4766938 h 4818792"/>
              <a:gd name="connsiteX13" fmla="*/ 9959010 w 10297107"/>
              <a:gd name="connsiteY13" fmla="*/ 4657187 h 4818792"/>
              <a:gd name="connsiteX14" fmla="*/ 9567124 w 10297107"/>
              <a:gd name="connsiteY14" fmla="*/ 4495823 h 4818792"/>
              <a:gd name="connsiteX15" fmla="*/ 9131139 w 10297107"/>
              <a:gd name="connsiteY15" fmla="*/ 4490479 h 4818792"/>
              <a:gd name="connsiteX16" fmla="*/ 8660408 w 10297107"/>
              <a:gd name="connsiteY16" fmla="*/ 4349826 h 4818792"/>
              <a:gd name="connsiteX17" fmla="*/ 8061053 w 10297107"/>
              <a:gd name="connsiteY17" fmla="*/ 4488139 h 4818792"/>
              <a:gd name="connsiteX18" fmla="*/ 7530855 w 10297107"/>
              <a:gd name="connsiteY18" fmla="*/ 4219197 h 4818792"/>
              <a:gd name="connsiteX19" fmla="*/ 6812565 w 10297107"/>
              <a:gd name="connsiteY19" fmla="*/ 4325439 h 4818792"/>
              <a:gd name="connsiteX20" fmla="*/ 6286041 w 10297107"/>
              <a:gd name="connsiteY20" fmla="*/ 3942572 h 4818792"/>
              <a:gd name="connsiteX21" fmla="*/ 5778895 w 10297107"/>
              <a:gd name="connsiteY21" fmla="*/ 4042465 h 4818792"/>
              <a:gd name="connsiteX22" fmla="*/ 4815886 w 10297107"/>
              <a:gd name="connsiteY22" fmla="*/ 3316493 h 4818792"/>
              <a:gd name="connsiteX23" fmla="*/ 3850870 w 10297107"/>
              <a:gd name="connsiteY23" fmla="*/ 3504083 h 4818792"/>
              <a:gd name="connsiteX24" fmla="*/ 3350741 w 10297107"/>
              <a:gd name="connsiteY24" fmla="*/ 3197221 h 4818792"/>
              <a:gd name="connsiteX25" fmla="*/ 2943487 w 10297107"/>
              <a:gd name="connsiteY25" fmla="*/ 3151117 h 4818792"/>
              <a:gd name="connsiteX26" fmla="*/ 2465072 w 10297107"/>
              <a:gd name="connsiteY26" fmla="*/ 2878503 h 4818792"/>
              <a:gd name="connsiteX27" fmla="*/ 1570550 w 10297107"/>
              <a:gd name="connsiteY27" fmla="*/ 3077285 h 4818792"/>
              <a:gd name="connsiteX28" fmla="*/ 961006 w 10297107"/>
              <a:gd name="connsiteY28" fmla="*/ 2559446 h 4818792"/>
              <a:gd name="connsiteX29" fmla="*/ 569120 w 10297107"/>
              <a:gd name="connsiteY29" fmla="*/ 2636286 h 4818792"/>
              <a:gd name="connsiteX30" fmla="*/ 310682 w 10297107"/>
              <a:gd name="connsiteY30" fmla="*/ 2481756 h 4818792"/>
              <a:gd name="connsiteX31" fmla="*/ 27377 w 10297107"/>
              <a:gd name="connsiteY31" fmla="*/ 2198379 h 4818792"/>
              <a:gd name="connsiteX32" fmla="*/ 105520 w 10297107"/>
              <a:gd name="connsiteY32" fmla="*/ 720961 h 4818792"/>
              <a:gd name="connsiteX33" fmla="*/ 224311 w 10297107"/>
              <a:gd name="connsiteY33" fmla="*/ 0 h 4818792"/>
              <a:gd name="connsiteX0" fmla="*/ 224311 w 10297107"/>
              <a:gd name="connsiteY0" fmla="*/ 0 h 4818792"/>
              <a:gd name="connsiteX1" fmla="*/ 3862034 w 10297107"/>
              <a:gd name="connsiteY1" fmla="*/ 16035 h 4818792"/>
              <a:gd name="connsiteX2" fmla="*/ 5209541 w 10297107"/>
              <a:gd name="connsiteY2" fmla="*/ 6303 h 4818792"/>
              <a:gd name="connsiteX3" fmla="*/ 5700085 w 10297107"/>
              <a:gd name="connsiteY3" fmla="*/ 535476 h 4818792"/>
              <a:gd name="connsiteX4" fmla="*/ 6107811 w 10297107"/>
              <a:gd name="connsiteY4" fmla="*/ 1219318 h 4818792"/>
              <a:gd name="connsiteX5" fmla="*/ 6793331 w 10297107"/>
              <a:gd name="connsiteY5" fmla="*/ 1571366 h 4818792"/>
              <a:gd name="connsiteX6" fmla="*/ 7449128 w 10297107"/>
              <a:gd name="connsiteY6" fmla="*/ 2255588 h 4818792"/>
              <a:gd name="connsiteX7" fmla="*/ 7989743 w 10297107"/>
              <a:gd name="connsiteY7" fmla="*/ 2767779 h 4818792"/>
              <a:gd name="connsiteX8" fmla="*/ 8485400 w 10297107"/>
              <a:gd name="connsiteY8" fmla="*/ 2938694 h 4818792"/>
              <a:gd name="connsiteX9" fmla="*/ 8905629 w 10297107"/>
              <a:gd name="connsiteY9" fmla="*/ 3355952 h 4818792"/>
              <a:gd name="connsiteX10" fmla="*/ 9408344 w 10297107"/>
              <a:gd name="connsiteY10" fmla="*/ 3630903 h 4818792"/>
              <a:gd name="connsiteX11" fmla="*/ 9749433 w 10297107"/>
              <a:gd name="connsiteY11" fmla="*/ 4176720 h 4818792"/>
              <a:gd name="connsiteX12" fmla="*/ 10297107 w 10297107"/>
              <a:gd name="connsiteY12" fmla="*/ 4766938 h 4818792"/>
              <a:gd name="connsiteX13" fmla="*/ 9959010 w 10297107"/>
              <a:gd name="connsiteY13" fmla="*/ 4657187 h 4818792"/>
              <a:gd name="connsiteX14" fmla="*/ 9567124 w 10297107"/>
              <a:gd name="connsiteY14" fmla="*/ 4495823 h 4818792"/>
              <a:gd name="connsiteX15" fmla="*/ 9131139 w 10297107"/>
              <a:gd name="connsiteY15" fmla="*/ 4490479 h 4818792"/>
              <a:gd name="connsiteX16" fmla="*/ 8660408 w 10297107"/>
              <a:gd name="connsiteY16" fmla="*/ 4349826 h 4818792"/>
              <a:gd name="connsiteX17" fmla="*/ 8061053 w 10297107"/>
              <a:gd name="connsiteY17" fmla="*/ 4488139 h 4818792"/>
              <a:gd name="connsiteX18" fmla="*/ 7530855 w 10297107"/>
              <a:gd name="connsiteY18" fmla="*/ 4219197 h 4818792"/>
              <a:gd name="connsiteX19" fmla="*/ 6812565 w 10297107"/>
              <a:gd name="connsiteY19" fmla="*/ 4325439 h 4818792"/>
              <a:gd name="connsiteX20" fmla="*/ 6286041 w 10297107"/>
              <a:gd name="connsiteY20" fmla="*/ 3942572 h 4818792"/>
              <a:gd name="connsiteX21" fmla="*/ 5778895 w 10297107"/>
              <a:gd name="connsiteY21" fmla="*/ 4042465 h 4818792"/>
              <a:gd name="connsiteX22" fmla="*/ 4815886 w 10297107"/>
              <a:gd name="connsiteY22" fmla="*/ 3316493 h 4818792"/>
              <a:gd name="connsiteX23" fmla="*/ 3850870 w 10297107"/>
              <a:gd name="connsiteY23" fmla="*/ 3504083 h 4818792"/>
              <a:gd name="connsiteX24" fmla="*/ 3350741 w 10297107"/>
              <a:gd name="connsiteY24" fmla="*/ 3197221 h 4818792"/>
              <a:gd name="connsiteX25" fmla="*/ 2943487 w 10297107"/>
              <a:gd name="connsiteY25" fmla="*/ 3151117 h 4818792"/>
              <a:gd name="connsiteX26" fmla="*/ 2465072 w 10297107"/>
              <a:gd name="connsiteY26" fmla="*/ 2878503 h 4818792"/>
              <a:gd name="connsiteX27" fmla="*/ 1570550 w 10297107"/>
              <a:gd name="connsiteY27" fmla="*/ 3077285 h 4818792"/>
              <a:gd name="connsiteX28" fmla="*/ 961006 w 10297107"/>
              <a:gd name="connsiteY28" fmla="*/ 2559446 h 4818792"/>
              <a:gd name="connsiteX29" fmla="*/ 569120 w 10297107"/>
              <a:gd name="connsiteY29" fmla="*/ 2636286 h 4818792"/>
              <a:gd name="connsiteX30" fmla="*/ 310682 w 10297107"/>
              <a:gd name="connsiteY30" fmla="*/ 2481756 h 4818792"/>
              <a:gd name="connsiteX31" fmla="*/ 27377 w 10297107"/>
              <a:gd name="connsiteY31" fmla="*/ 2198379 h 4818792"/>
              <a:gd name="connsiteX32" fmla="*/ 105520 w 10297107"/>
              <a:gd name="connsiteY32" fmla="*/ 720961 h 4818792"/>
              <a:gd name="connsiteX33" fmla="*/ 224311 w 10297107"/>
              <a:gd name="connsiteY33" fmla="*/ 0 h 4818792"/>
              <a:gd name="connsiteX0" fmla="*/ 224311 w 10297107"/>
              <a:gd name="connsiteY0" fmla="*/ 0 h 4818792"/>
              <a:gd name="connsiteX1" fmla="*/ 3862034 w 10297107"/>
              <a:gd name="connsiteY1" fmla="*/ 0 h 4818792"/>
              <a:gd name="connsiteX2" fmla="*/ 5209541 w 10297107"/>
              <a:gd name="connsiteY2" fmla="*/ 6303 h 4818792"/>
              <a:gd name="connsiteX3" fmla="*/ 5700085 w 10297107"/>
              <a:gd name="connsiteY3" fmla="*/ 535476 h 4818792"/>
              <a:gd name="connsiteX4" fmla="*/ 6107811 w 10297107"/>
              <a:gd name="connsiteY4" fmla="*/ 1219318 h 4818792"/>
              <a:gd name="connsiteX5" fmla="*/ 6793331 w 10297107"/>
              <a:gd name="connsiteY5" fmla="*/ 1571366 h 4818792"/>
              <a:gd name="connsiteX6" fmla="*/ 7449128 w 10297107"/>
              <a:gd name="connsiteY6" fmla="*/ 2255588 h 4818792"/>
              <a:gd name="connsiteX7" fmla="*/ 7989743 w 10297107"/>
              <a:gd name="connsiteY7" fmla="*/ 2767779 h 4818792"/>
              <a:gd name="connsiteX8" fmla="*/ 8485400 w 10297107"/>
              <a:gd name="connsiteY8" fmla="*/ 2938694 h 4818792"/>
              <a:gd name="connsiteX9" fmla="*/ 8905629 w 10297107"/>
              <a:gd name="connsiteY9" fmla="*/ 3355952 h 4818792"/>
              <a:gd name="connsiteX10" fmla="*/ 9408344 w 10297107"/>
              <a:gd name="connsiteY10" fmla="*/ 3630903 h 4818792"/>
              <a:gd name="connsiteX11" fmla="*/ 9749433 w 10297107"/>
              <a:gd name="connsiteY11" fmla="*/ 4176720 h 4818792"/>
              <a:gd name="connsiteX12" fmla="*/ 10297107 w 10297107"/>
              <a:gd name="connsiteY12" fmla="*/ 4766938 h 4818792"/>
              <a:gd name="connsiteX13" fmla="*/ 9959010 w 10297107"/>
              <a:gd name="connsiteY13" fmla="*/ 4657187 h 4818792"/>
              <a:gd name="connsiteX14" fmla="*/ 9567124 w 10297107"/>
              <a:gd name="connsiteY14" fmla="*/ 4495823 h 4818792"/>
              <a:gd name="connsiteX15" fmla="*/ 9131139 w 10297107"/>
              <a:gd name="connsiteY15" fmla="*/ 4490479 h 4818792"/>
              <a:gd name="connsiteX16" fmla="*/ 8660408 w 10297107"/>
              <a:gd name="connsiteY16" fmla="*/ 4349826 h 4818792"/>
              <a:gd name="connsiteX17" fmla="*/ 8061053 w 10297107"/>
              <a:gd name="connsiteY17" fmla="*/ 4488139 h 4818792"/>
              <a:gd name="connsiteX18" fmla="*/ 7530855 w 10297107"/>
              <a:gd name="connsiteY18" fmla="*/ 4219197 h 4818792"/>
              <a:gd name="connsiteX19" fmla="*/ 6812565 w 10297107"/>
              <a:gd name="connsiteY19" fmla="*/ 4325439 h 4818792"/>
              <a:gd name="connsiteX20" fmla="*/ 6286041 w 10297107"/>
              <a:gd name="connsiteY20" fmla="*/ 3942572 h 4818792"/>
              <a:gd name="connsiteX21" fmla="*/ 5778895 w 10297107"/>
              <a:gd name="connsiteY21" fmla="*/ 4042465 h 4818792"/>
              <a:gd name="connsiteX22" fmla="*/ 4815886 w 10297107"/>
              <a:gd name="connsiteY22" fmla="*/ 3316493 h 4818792"/>
              <a:gd name="connsiteX23" fmla="*/ 3850870 w 10297107"/>
              <a:gd name="connsiteY23" fmla="*/ 3504083 h 4818792"/>
              <a:gd name="connsiteX24" fmla="*/ 3350741 w 10297107"/>
              <a:gd name="connsiteY24" fmla="*/ 3197221 h 4818792"/>
              <a:gd name="connsiteX25" fmla="*/ 2943487 w 10297107"/>
              <a:gd name="connsiteY25" fmla="*/ 3151117 h 4818792"/>
              <a:gd name="connsiteX26" fmla="*/ 2465072 w 10297107"/>
              <a:gd name="connsiteY26" fmla="*/ 2878503 h 4818792"/>
              <a:gd name="connsiteX27" fmla="*/ 1570550 w 10297107"/>
              <a:gd name="connsiteY27" fmla="*/ 3077285 h 4818792"/>
              <a:gd name="connsiteX28" fmla="*/ 961006 w 10297107"/>
              <a:gd name="connsiteY28" fmla="*/ 2559446 h 4818792"/>
              <a:gd name="connsiteX29" fmla="*/ 569120 w 10297107"/>
              <a:gd name="connsiteY29" fmla="*/ 2636286 h 4818792"/>
              <a:gd name="connsiteX30" fmla="*/ 310682 w 10297107"/>
              <a:gd name="connsiteY30" fmla="*/ 2481756 h 4818792"/>
              <a:gd name="connsiteX31" fmla="*/ 27377 w 10297107"/>
              <a:gd name="connsiteY31" fmla="*/ 2198379 h 4818792"/>
              <a:gd name="connsiteX32" fmla="*/ 105520 w 10297107"/>
              <a:gd name="connsiteY32" fmla="*/ 720961 h 4818792"/>
              <a:gd name="connsiteX33" fmla="*/ 224311 w 10297107"/>
              <a:gd name="connsiteY33" fmla="*/ 0 h 4818792"/>
              <a:gd name="connsiteX0" fmla="*/ 224311 w 10297107"/>
              <a:gd name="connsiteY0" fmla="*/ 9732 h 4828524"/>
              <a:gd name="connsiteX1" fmla="*/ 3862034 w 10297107"/>
              <a:gd name="connsiteY1" fmla="*/ 9732 h 4828524"/>
              <a:gd name="connsiteX2" fmla="*/ 5195147 w 10297107"/>
              <a:gd name="connsiteY2" fmla="*/ 0 h 4828524"/>
              <a:gd name="connsiteX3" fmla="*/ 5700085 w 10297107"/>
              <a:gd name="connsiteY3" fmla="*/ 545208 h 4828524"/>
              <a:gd name="connsiteX4" fmla="*/ 6107811 w 10297107"/>
              <a:gd name="connsiteY4" fmla="*/ 1229050 h 4828524"/>
              <a:gd name="connsiteX5" fmla="*/ 6793331 w 10297107"/>
              <a:gd name="connsiteY5" fmla="*/ 1581098 h 4828524"/>
              <a:gd name="connsiteX6" fmla="*/ 7449128 w 10297107"/>
              <a:gd name="connsiteY6" fmla="*/ 2265320 h 4828524"/>
              <a:gd name="connsiteX7" fmla="*/ 7989743 w 10297107"/>
              <a:gd name="connsiteY7" fmla="*/ 2777511 h 4828524"/>
              <a:gd name="connsiteX8" fmla="*/ 8485400 w 10297107"/>
              <a:gd name="connsiteY8" fmla="*/ 2948426 h 4828524"/>
              <a:gd name="connsiteX9" fmla="*/ 8905629 w 10297107"/>
              <a:gd name="connsiteY9" fmla="*/ 3365684 h 4828524"/>
              <a:gd name="connsiteX10" fmla="*/ 9408344 w 10297107"/>
              <a:gd name="connsiteY10" fmla="*/ 3640635 h 4828524"/>
              <a:gd name="connsiteX11" fmla="*/ 9749433 w 10297107"/>
              <a:gd name="connsiteY11" fmla="*/ 4186452 h 4828524"/>
              <a:gd name="connsiteX12" fmla="*/ 10297107 w 10297107"/>
              <a:gd name="connsiteY12" fmla="*/ 4776670 h 4828524"/>
              <a:gd name="connsiteX13" fmla="*/ 9959010 w 10297107"/>
              <a:gd name="connsiteY13" fmla="*/ 4666919 h 4828524"/>
              <a:gd name="connsiteX14" fmla="*/ 9567124 w 10297107"/>
              <a:gd name="connsiteY14" fmla="*/ 4505555 h 4828524"/>
              <a:gd name="connsiteX15" fmla="*/ 9131139 w 10297107"/>
              <a:gd name="connsiteY15" fmla="*/ 4500211 h 4828524"/>
              <a:gd name="connsiteX16" fmla="*/ 8660408 w 10297107"/>
              <a:gd name="connsiteY16" fmla="*/ 4359558 h 4828524"/>
              <a:gd name="connsiteX17" fmla="*/ 8061053 w 10297107"/>
              <a:gd name="connsiteY17" fmla="*/ 4497871 h 4828524"/>
              <a:gd name="connsiteX18" fmla="*/ 7530855 w 10297107"/>
              <a:gd name="connsiteY18" fmla="*/ 4228929 h 4828524"/>
              <a:gd name="connsiteX19" fmla="*/ 6812565 w 10297107"/>
              <a:gd name="connsiteY19" fmla="*/ 4335171 h 4828524"/>
              <a:gd name="connsiteX20" fmla="*/ 6286041 w 10297107"/>
              <a:gd name="connsiteY20" fmla="*/ 3952304 h 4828524"/>
              <a:gd name="connsiteX21" fmla="*/ 5778895 w 10297107"/>
              <a:gd name="connsiteY21" fmla="*/ 4052197 h 4828524"/>
              <a:gd name="connsiteX22" fmla="*/ 4815886 w 10297107"/>
              <a:gd name="connsiteY22" fmla="*/ 3326225 h 4828524"/>
              <a:gd name="connsiteX23" fmla="*/ 3850870 w 10297107"/>
              <a:gd name="connsiteY23" fmla="*/ 3513815 h 4828524"/>
              <a:gd name="connsiteX24" fmla="*/ 3350741 w 10297107"/>
              <a:gd name="connsiteY24" fmla="*/ 3206953 h 4828524"/>
              <a:gd name="connsiteX25" fmla="*/ 2943487 w 10297107"/>
              <a:gd name="connsiteY25" fmla="*/ 3160849 h 4828524"/>
              <a:gd name="connsiteX26" fmla="*/ 2465072 w 10297107"/>
              <a:gd name="connsiteY26" fmla="*/ 2888235 h 4828524"/>
              <a:gd name="connsiteX27" fmla="*/ 1570550 w 10297107"/>
              <a:gd name="connsiteY27" fmla="*/ 3087017 h 4828524"/>
              <a:gd name="connsiteX28" fmla="*/ 961006 w 10297107"/>
              <a:gd name="connsiteY28" fmla="*/ 2569178 h 4828524"/>
              <a:gd name="connsiteX29" fmla="*/ 569120 w 10297107"/>
              <a:gd name="connsiteY29" fmla="*/ 2646018 h 4828524"/>
              <a:gd name="connsiteX30" fmla="*/ 310682 w 10297107"/>
              <a:gd name="connsiteY30" fmla="*/ 2491488 h 4828524"/>
              <a:gd name="connsiteX31" fmla="*/ 27377 w 10297107"/>
              <a:gd name="connsiteY31" fmla="*/ 2208111 h 4828524"/>
              <a:gd name="connsiteX32" fmla="*/ 105520 w 10297107"/>
              <a:gd name="connsiteY32" fmla="*/ 730693 h 4828524"/>
              <a:gd name="connsiteX33" fmla="*/ 224311 w 10297107"/>
              <a:gd name="connsiteY33" fmla="*/ 9732 h 4828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297107" h="4828524">
                <a:moveTo>
                  <a:pt x="224311" y="9732"/>
                </a:moveTo>
                <a:lnTo>
                  <a:pt x="3862034" y="9732"/>
                </a:lnTo>
                <a:lnTo>
                  <a:pt x="5195147" y="0"/>
                </a:lnTo>
                <a:cubicBezTo>
                  <a:pt x="5508817" y="8752"/>
                  <a:pt x="5550373" y="349524"/>
                  <a:pt x="5700085" y="545208"/>
                </a:cubicBezTo>
                <a:cubicBezTo>
                  <a:pt x="6107589" y="787060"/>
                  <a:pt x="5845585" y="968867"/>
                  <a:pt x="6107811" y="1229050"/>
                </a:cubicBezTo>
                <a:cubicBezTo>
                  <a:pt x="6352945" y="1472141"/>
                  <a:pt x="6623902" y="1352839"/>
                  <a:pt x="6793331" y="1581098"/>
                </a:cubicBezTo>
                <a:cubicBezTo>
                  <a:pt x="6988398" y="1800811"/>
                  <a:pt x="7085931" y="2214044"/>
                  <a:pt x="7449128" y="2265320"/>
                </a:cubicBezTo>
                <a:cubicBezTo>
                  <a:pt x="7812324" y="2290957"/>
                  <a:pt x="7791394" y="2659387"/>
                  <a:pt x="7989743" y="2777511"/>
                </a:cubicBezTo>
                <a:cubicBezTo>
                  <a:pt x="8205185" y="2904181"/>
                  <a:pt x="8294296" y="2866064"/>
                  <a:pt x="8485400" y="2948426"/>
                </a:cubicBezTo>
                <a:cubicBezTo>
                  <a:pt x="8676504" y="3030788"/>
                  <a:pt x="8744683" y="3264559"/>
                  <a:pt x="8905629" y="3365684"/>
                </a:cubicBezTo>
                <a:cubicBezTo>
                  <a:pt x="9066575" y="3466809"/>
                  <a:pt x="9301893" y="3398442"/>
                  <a:pt x="9408344" y="3640635"/>
                </a:cubicBezTo>
                <a:cubicBezTo>
                  <a:pt x="9548978" y="3917011"/>
                  <a:pt x="9584215" y="4011356"/>
                  <a:pt x="9749433" y="4186452"/>
                </a:cubicBezTo>
                <a:cubicBezTo>
                  <a:pt x="10130960" y="4392419"/>
                  <a:pt x="10071820" y="4531504"/>
                  <a:pt x="10297107" y="4776670"/>
                </a:cubicBezTo>
                <a:cubicBezTo>
                  <a:pt x="10283371" y="4938711"/>
                  <a:pt x="10146934" y="4669452"/>
                  <a:pt x="9959010" y="4666919"/>
                </a:cubicBezTo>
                <a:cubicBezTo>
                  <a:pt x="9691349" y="4644785"/>
                  <a:pt x="9729435" y="4543585"/>
                  <a:pt x="9567124" y="4505555"/>
                </a:cubicBezTo>
                <a:cubicBezTo>
                  <a:pt x="9404813" y="4467525"/>
                  <a:pt x="9301468" y="4513018"/>
                  <a:pt x="9131139" y="4500211"/>
                </a:cubicBezTo>
                <a:cubicBezTo>
                  <a:pt x="8960810" y="4487404"/>
                  <a:pt x="8847720" y="4344580"/>
                  <a:pt x="8660408" y="4359558"/>
                </a:cubicBezTo>
                <a:cubicBezTo>
                  <a:pt x="8473096" y="4374536"/>
                  <a:pt x="8370975" y="4613132"/>
                  <a:pt x="8061053" y="4497871"/>
                </a:cubicBezTo>
                <a:cubicBezTo>
                  <a:pt x="7843339" y="4436398"/>
                  <a:pt x="7727410" y="4215064"/>
                  <a:pt x="7530855" y="4228929"/>
                </a:cubicBezTo>
                <a:cubicBezTo>
                  <a:pt x="7334300" y="4242794"/>
                  <a:pt x="7020034" y="4355662"/>
                  <a:pt x="6812565" y="4335171"/>
                </a:cubicBezTo>
                <a:cubicBezTo>
                  <a:pt x="6605096" y="4314680"/>
                  <a:pt x="6458319" y="4032764"/>
                  <a:pt x="6286041" y="3952304"/>
                </a:cubicBezTo>
                <a:cubicBezTo>
                  <a:pt x="6113763" y="3871844"/>
                  <a:pt x="5941958" y="4077142"/>
                  <a:pt x="5778895" y="4052197"/>
                </a:cubicBezTo>
                <a:cubicBezTo>
                  <a:pt x="5615832" y="4027252"/>
                  <a:pt x="5233274" y="3483831"/>
                  <a:pt x="4815886" y="3326225"/>
                </a:cubicBezTo>
                <a:cubicBezTo>
                  <a:pt x="4398498" y="3199356"/>
                  <a:pt x="4324357" y="3485389"/>
                  <a:pt x="3850870" y="3513815"/>
                </a:cubicBezTo>
                <a:cubicBezTo>
                  <a:pt x="3607960" y="3519550"/>
                  <a:pt x="3581707" y="3311216"/>
                  <a:pt x="3350741" y="3206953"/>
                </a:cubicBezTo>
                <a:cubicBezTo>
                  <a:pt x="3198230" y="3126354"/>
                  <a:pt x="3091099" y="3213969"/>
                  <a:pt x="2943487" y="3160849"/>
                </a:cubicBezTo>
                <a:cubicBezTo>
                  <a:pt x="2795876" y="3107729"/>
                  <a:pt x="2692614" y="2878769"/>
                  <a:pt x="2465072" y="2888235"/>
                </a:cubicBezTo>
                <a:cubicBezTo>
                  <a:pt x="2237530" y="2897701"/>
                  <a:pt x="2109379" y="3281067"/>
                  <a:pt x="1570550" y="3087017"/>
                </a:cubicBezTo>
                <a:cubicBezTo>
                  <a:pt x="1175268" y="2955386"/>
                  <a:pt x="1194923" y="2608600"/>
                  <a:pt x="961006" y="2569178"/>
                </a:cubicBezTo>
                <a:cubicBezTo>
                  <a:pt x="789395" y="2517951"/>
                  <a:pt x="771466" y="2689562"/>
                  <a:pt x="569120" y="2646018"/>
                </a:cubicBezTo>
                <a:lnTo>
                  <a:pt x="310682" y="2491488"/>
                </a:lnTo>
                <a:cubicBezTo>
                  <a:pt x="239242" y="2418504"/>
                  <a:pt x="-97116" y="2469127"/>
                  <a:pt x="27377" y="2208111"/>
                </a:cubicBezTo>
                <a:cubicBezTo>
                  <a:pt x="394528" y="1784464"/>
                  <a:pt x="17176" y="1094417"/>
                  <a:pt x="105520" y="730693"/>
                </a:cubicBezTo>
                <a:cubicBezTo>
                  <a:pt x="200640" y="343776"/>
                  <a:pt x="199108" y="250053"/>
                  <a:pt x="224311" y="9732"/>
                </a:cubicBezTo>
                <a:close/>
              </a:path>
            </a:pathLst>
          </a:cu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4000"/>
                      </a14:imgEffect>
                      <a14:imgEffect>
                        <a14:brightnessContrast bright="2000" contras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DBFD152-7F7F-4B54-AC51-BEE043253B91}"/>
              </a:ext>
            </a:extLst>
          </p:cNvPr>
          <p:cNvSpPr txBox="1"/>
          <p:nvPr/>
        </p:nvSpPr>
        <p:spPr>
          <a:xfrm>
            <a:off x="7146388" y="10031"/>
            <a:ext cx="6203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Bon Foyage DEMO" pitchFamily="50" charset="0"/>
              </a:rPr>
              <a:t>PENDAHULUAN</a:t>
            </a:r>
            <a:endParaRPr lang="id-ID" sz="6000" b="1" dirty="0">
              <a:latin typeface="Bon Foyage DEMO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A7BC096-29D5-4EA4-8CFB-D13E24F2C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14338" y="3685774"/>
            <a:ext cx="2658772" cy="3295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D86D32E-B86B-4E89-AF0E-D0B196DACF8A}"/>
              </a:ext>
            </a:extLst>
          </p:cNvPr>
          <p:cNvSpPr txBox="1"/>
          <p:nvPr/>
        </p:nvSpPr>
        <p:spPr>
          <a:xfrm>
            <a:off x="325879" y="1946838"/>
            <a:ext cx="5582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D" sz="16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BFC2699-4AF8-48DB-9221-A9798F043159}"/>
              </a:ext>
            </a:extLst>
          </p:cNvPr>
          <p:cNvSpPr txBox="1"/>
          <p:nvPr/>
        </p:nvSpPr>
        <p:spPr>
          <a:xfrm>
            <a:off x="494692" y="2127573"/>
            <a:ext cx="8719646" cy="4401205"/>
          </a:xfrm>
          <a:prstGeom prst="rect">
            <a:avLst/>
          </a:prstGeom>
          <a:noFill/>
          <a:ln w="79375" cmpd="dbl">
            <a:solidFill>
              <a:srgbClr val="7233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Footlight MT Light" pitchFamily="18" charset="0"/>
              </a:rPr>
              <a:t>Sebagai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fenomena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sosial</a:t>
            </a:r>
            <a:r>
              <a:rPr lang="en-US" sz="2000" b="1" dirty="0">
                <a:latin typeface="Footlight MT Light" pitchFamily="18" charset="0"/>
              </a:rPr>
              <a:t>, agama Islam </a:t>
            </a:r>
            <a:r>
              <a:rPr lang="en-US" sz="2000" b="1" dirty="0" err="1">
                <a:latin typeface="Footlight MT Light" pitchFamily="18" charset="0"/>
              </a:rPr>
              <a:t>pertama</a:t>
            </a:r>
            <a:r>
              <a:rPr lang="en-US" sz="2000" b="1" dirty="0">
                <a:latin typeface="Footlight MT Light" pitchFamily="18" charset="0"/>
              </a:rPr>
              <a:t> kali </a:t>
            </a:r>
            <a:r>
              <a:rPr lang="en-US" sz="2000" b="1" dirty="0" err="1">
                <a:latin typeface="Footlight MT Light" pitchFamily="18" charset="0"/>
              </a:rPr>
              <a:t>muncul</a:t>
            </a:r>
            <a:r>
              <a:rPr lang="en-US" sz="2000" b="1" dirty="0">
                <a:latin typeface="Footlight MT Light" pitchFamily="18" charset="0"/>
              </a:rPr>
              <a:t> di </a:t>
            </a:r>
            <a:r>
              <a:rPr lang="en-US" sz="2000" b="1" dirty="0" err="1">
                <a:latin typeface="Footlight MT Light" pitchFamily="18" charset="0"/>
              </a:rPr>
              <a:t>Jazirah</a:t>
            </a:r>
            <a:r>
              <a:rPr lang="en-US" sz="2000" b="1" dirty="0">
                <a:latin typeface="Footlight MT Light" pitchFamily="18" charset="0"/>
              </a:rPr>
              <a:t> Arab </a:t>
            </a:r>
            <a:r>
              <a:rPr lang="en-US" sz="2000" b="1" dirty="0" err="1">
                <a:latin typeface="Footlight MT Light" pitchFamily="18" charset="0"/>
              </a:rPr>
              <a:t>pada</a:t>
            </a:r>
            <a:r>
              <a:rPr lang="en-US" sz="2000" b="1" dirty="0">
                <a:latin typeface="Footlight MT Light" pitchFamily="18" charset="0"/>
              </a:rPr>
              <a:t> Abad ke-7 </a:t>
            </a:r>
            <a:r>
              <a:rPr lang="en-US" sz="2000" b="1" dirty="0" err="1">
                <a:latin typeface="Footlight MT Light" pitchFamily="18" charset="0"/>
              </a:rPr>
              <a:t>Masehi</a:t>
            </a:r>
            <a:r>
              <a:rPr lang="en-US" sz="2000" b="1" dirty="0">
                <a:latin typeface="Footlight MT Light" pitchFamily="18" charset="0"/>
              </a:rPr>
              <a:t>. </a:t>
            </a:r>
            <a:r>
              <a:rPr lang="en-US" sz="2000" b="1" dirty="0" err="1">
                <a:latin typeface="Footlight MT Light" pitchFamily="18" charset="0"/>
              </a:rPr>
              <a:t>Nabi</a:t>
            </a:r>
            <a:r>
              <a:rPr lang="en-US" sz="2000" b="1" dirty="0">
                <a:latin typeface="Footlight MT Light" pitchFamily="18" charset="0"/>
              </a:rPr>
              <a:t> Muhammad </a:t>
            </a:r>
            <a:r>
              <a:rPr lang="en-US" sz="2000" b="1" dirty="0" err="1">
                <a:latin typeface="Footlight MT Light" pitchFamily="18" charset="0"/>
              </a:rPr>
              <a:t>merupakan</a:t>
            </a:r>
            <a:r>
              <a:rPr lang="en-US" sz="2000" b="1" dirty="0">
                <a:latin typeface="Footlight MT Light" pitchFamily="18" charset="0"/>
              </a:rPr>
              <a:t> orang yang </a:t>
            </a:r>
            <a:r>
              <a:rPr lang="en-US" sz="2000" b="1" dirty="0" err="1">
                <a:latin typeface="Footlight MT Light" pitchFamily="18" charset="0"/>
              </a:rPr>
              <a:t>memperkenalkan</a:t>
            </a:r>
            <a:r>
              <a:rPr lang="en-US" sz="2000" b="1" dirty="0">
                <a:latin typeface="Footlight MT Light" pitchFamily="18" charset="0"/>
              </a:rPr>
              <a:t> agama Islam </a:t>
            </a:r>
            <a:r>
              <a:rPr lang="en-US" sz="2000" b="1" dirty="0" err="1">
                <a:latin typeface="Footlight MT Light" pitchFamily="18" charset="0"/>
              </a:rPr>
              <a:t>kepada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penduduk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kota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Mekkah</a:t>
            </a:r>
            <a:r>
              <a:rPr lang="en-US" sz="2000" b="1" dirty="0" smtClean="0">
                <a:latin typeface="Footlight MT Light" pitchFamily="18" charset="0"/>
              </a:rPr>
              <a:t>.. </a:t>
            </a:r>
            <a:r>
              <a:rPr lang="en-US" sz="2000" b="1" dirty="0" err="1" smtClean="0">
                <a:latin typeface="Footlight MT Light" pitchFamily="18" charset="0"/>
              </a:rPr>
              <a:t>Sejak</a:t>
            </a:r>
            <a:r>
              <a:rPr lang="en-US" sz="2000" b="1" dirty="0" smtClean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pasca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Perang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Dunia</a:t>
            </a:r>
            <a:r>
              <a:rPr lang="en-US" sz="2000" b="1" dirty="0">
                <a:latin typeface="Footlight MT Light" pitchFamily="18" charset="0"/>
              </a:rPr>
              <a:t>  II,  Asia  Tenggara  </a:t>
            </a:r>
            <a:r>
              <a:rPr lang="en-US" sz="2000" b="1" dirty="0" err="1">
                <a:latin typeface="Footlight MT Light" pitchFamily="18" charset="0"/>
              </a:rPr>
              <a:t>mulai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dianggap</a:t>
            </a:r>
            <a:r>
              <a:rPr lang="en-US" sz="2000" b="1" dirty="0">
                <a:latin typeface="Footlight MT Light" pitchFamily="18" charset="0"/>
              </a:rPr>
              <a:t>  </a:t>
            </a:r>
            <a:r>
              <a:rPr lang="en-US" sz="2000" b="1" dirty="0" err="1">
                <a:latin typeface="Footlight MT Light" pitchFamily="18" charset="0"/>
              </a:rPr>
              <a:t>sebagai</a:t>
            </a:r>
            <a:r>
              <a:rPr lang="en-US" sz="2000" b="1" dirty="0">
                <a:latin typeface="Footlight MT Light" pitchFamily="18" charset="0"/>
              </a:rPr>
              <a:t>  </a:t>
            </a:r>
            <a:r>
              <a:rPr lang="en-US" sz="2000" b="1" dirty="0" err="1">
                <a:latin typeface="Footlight MT Light" pitchFamily="18" charset="0"/>
              </a:rPr>
              <a:t>salah</a:t>
            </a:r>
            <a:r>
              <a:rPr lang="en-US" sz="2000" b="1" dirty="0">
                <a:latin typeface="Footlight MT Light" pitchFamily="18" charset="0"/>
              </a:rPr>
              <a:t>  </a:t>
            </a:r>
            <a:r>
              <a:rPr lang="en-US" sz="2000" b="1" dirty="0" err="1">
                <a:latin typeface="Footlight MT Light" pitchFamily="18" charset="0"/>
              </a:rPr>
              <a:t>satu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kawasan</a:t>
            </a:r>
            <a:r>
              <a:rPr lang="en-US" sz="2000" b="1" dirty="0">
                <a:latin typeface="Footlight MT Light" pitchFamily="18" charset="0"/>
              </a:rPr>
              <a:t> yang </a:t>
            </a:r>
            <a:r>
              <a:rPr lang="en-US" sz="2000" b="1" dirty="0" err="1">
                <a:latin typeface="Footlight MT Light" pitchFamily="18" charset="0"/>
              </a:rPr>
              <a:t>terpenting</a:t>
            </a:r>
            <a:r>
              <a:rPr lang="en-US" sz="2000" b="1" dirty="0">
                <a:latin typeface="Footlight MT Light" pitchFamily="18" charset="0"/>
              </a:rPr>
              <a:t> di </a:t>
            </a:r>
            <a:r>
              <a:rPr lang="en-US" sz="2000" b="1" dirty="0" err="1" smtClean="0">
                <a:latin typeface="Footlight MT Light" pitchFamily="18" charset="0"/>
              </a:rPr>
              <a:t>dunia</a:t>
            </a:r>
            <a:r>
              <a:rPr lang="en-US" sz="2000" b="1" dirty="0" smtClean="0">
                <a:latin typeface="Footlight MT Light" pitchFamily="18" charset="0"/>
              </a:rPr>
              <a:t>. </a:t>
            </a:r>
            <a:r>
              <a:rPr lang="en-US" sz="2000" b="1" dirty="0" err="1">
                <a:latin typeface="Footlight MT Light" pitchFamily="18" charset="0"/>
              </a:rPr>
              <a:t>Dilihat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dari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segi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kuantitas</a:t>
            </a:r>
            <a:r>
              <a:rPr lang="en-US" sz="2000" b="1" dirty="0">
                <a:latin typeface="Footlight MT Light" pitchFamily="18" charset="0"/>
              </a:rPr>
              <a:t>, </a:t>
            </a:r>
            <a:r>
              <a:rPr lang="en-US" sz="2000" b="1" dirty="0" err="1">
                <a:latin typeface="Footlight MT Light" pitchFamily="18" charset="0"/>
              </a:rPr>
              <a:t>umat</a:t>
            </a:r>
            <a:r>
              <a:rPr lang="en-US" sz="2000" b="1" dirty="0">
                <a:latin typeface="Footlight MT Light" pitchFamily="18" charset="0"/>
              </a:rPr>
              <a:t> Islam di Asia Tenggara </a:t>
            </a:r>
            <a:r>
              <a:rPr lang="en-US" sz="2000" b="1" dirty="0" err="1">
                <a:latin typeface="Footlight MT Light" pitchFamily="18" charset="0"/>
              </a:rPr>
              <a:t>menempati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urutan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jumlah</a:t>
            </a:r>
            <a:r>
              <a:rPr lang="en-US" sz="2000" b="1" dirty="0">
                <a:latin typeface="Footlight MT Light" pitchFamily="18" charset="0"/>
              </a:rPr>
              <a:t> Muslim </a:t>
            </a:r>
            <a:r>
              <a:rPr lang="en-US" sz="2000" b="1" dirty="0" err="1">
                <a:latin typeface="Footlight MT Light" pitchFamily="18" charset="0"/>
              </a:rPr>
              <a:t>terbesar</a:t>
            </a:r>
            <a:r>
              <a:rPr lang="en-US" sz="2000" b="1" dirty="0">
                <a:latin typeface="Footlight MT Light" pitchFamily="18" charset="0"/>
              </a:rPr>
              <a:t> di </a:t>
            </a:r>
            <a:r>
              <a:rPr lang="en-US" sz="2000" b="1" dirty="0" err="1">
                <a:latin typeface="Footlight MT Light" pitchFamily="18" charset="0"/>
              </a:rPr>
              <a:t>dunia</a:t>
            </a:r>
            <a:r>
              <a:rPr lang="en-US" sz="2000" b="1" dirty="0" smtClean="0">
                <a:latin typeface="Footlight MT Light" pitchFamily="18" charset="0"/>
              </a:rPr>
              <a:t>. </a:t>
            </a:r>
            <a:r>
              <a:rPr lang="en-US" sz="2000" b="1" dirty="0" err="1">
                <a:latin typeface="Footlight MT Light" pitchFamily="18" charset="0"/>
              </a:rPr>
              <a:t>Sejarah</a:t>
            </a:r>
            <a:r>
              <a:rPr lang="en-US" sz="2000" b="1" dirty="0">
                <a:latin typeface="Footlight MT Light" pitchFamily="18" charset="0"/>
              </a:rPr>
              <a:t> Islam di </a:t>
            </a:r>
            <a:r>
              <a:rPr lang="en-US" sz="2000" b="1" dirty="0" err="1">
                <a:latin typeface="Footlight MT Light" pitchFamily="18" charset="0"/>
              </a:rPr>
              <a:t>wilayah</a:t>
            </a:r>
            <a:r>
              <a:rPr lang="en-US" sz="2000" b="1" dirty="0">
                <a:latin typeface="Footlight MT Light" pitchFamily="18" charset="0"/>
              </a:rPr>
              <a:t> Asia Tenggara, </a:t>
            </a:r>
            <a:r>
              <a:rPr lang="en-US" sz="2000" b="1" dirty="0" err="1">
                <a:latin typeface="Footlight MT Light" pitchFamily="18" charset="0"/>
              </a:rPr>
              <a:t>khususnya</a:t>
            </a:r>
            <a:r>
              <a:rPr lang="en-US" sz="2000" b="1" dirty="0">
                <a:latin typeface="Footlight MT Light" pitchFamily="18" charset="0"/>
              </a:rPr>
              <a:t> di </a:t>
            </a:r>
            <a:r>
              <a:rPr lang="en-US" sz="2000" b="1" dirty="0" err="1">
                <a:latin typeface="Footlight MT Light" pitchFamily="18" charset="0"/>
              </a:rPr>
              <a:t>masa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awal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masih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dipenuhi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oleh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kerumitan</a:t>
            </a:r>
            <a:r>
              <a:rPr lang="en-US" sz="2000" b="1" dirty="0">
                <a:latin typeface="Footlight MT Light" pitchFamily="18" charset="0"/>
              </a:rPr>
              <a:t>. </a:t>
            </a:r>
            <a:r>
              <a:rPr lang="en-US" sz="2000" b="1" dirty="0" err="1">
                <a:latin typeface="Footlight MT Light" pitchFamily="18" charset="0"/>
              </a:rPr>
              <a:t>Kerumitan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tersebut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bukan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disebabkan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kompleksitas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sosok</a:t>
            </a:r>
            <a:r>
              <a:rPr lang="en-US" sz="2000" b="1" dirty="0">
                <a:latin typeface="Footlight MT Light" pitchFamily="18" charset="0"/>
              </a:rPr>
              <a:t> Islam </a:t>
            </a:r>
            <a:r>
              <a:rPr lang="en-US" sz="2000" b="1" dirty="0" err="1">
                <a:latin typeface="Footlight MT Light" pitchFamily="18" charset="0"/>
              </a:rPr>
              <a:t>itu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sendiri</a:t>
            </a:r>
            <a:r>
              <a:rPr lang="en-US" sz="2000" b="1" dirty="0">
                <a:latin typeface="Footlight MT Light" pitchFamily="18" charset="0"/>
              </a:rPr>
              <a:t>, </a:t>
            </a:r>
            <a:r>
              <a:rPr lang="en-US" sz="2000" b="1" dirty="0" err="1">
                <a:latin typeface="Footlight MT Light" pitchFamily="18" charset="0"/>
              </a:rPr>
              <a:t>melainkan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karena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pengkajian-pengkajian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sejarah</a:t>
            </a:r>
            <a:r>
              <a:rPr lang="en-US" sz="2000" b="1" dirty="0">
                <a:latin typeface="Footlight MT Light" pitchFamily="18" charset="0"/>
              </a:rPr>
              <a:t> Islam </a:t>
            </a:r>
            <a:r>
              <a:rPr lang="en-US" sz="2000" b="1" dirty="0" err="1">
                <a:latin typeface="Footlight MT Light" pitchFamily="18" charset="0"/>
              </a:rPr>
              <a:t>dengan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berbagai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aspeknya</a:t>
            </a:r>
            <a:r>
              <a:rPr lang="en-US" sz="2000" b="1" dirty="0">
                <a:latin typeface="Footlight MT Light" pitchFamily="18" charset="0"/>
              </a:rPr>
              <a:t> di </a:t>
            </a:r>
            <a:r>
              <a:rPr lang="en-US" sz="2000" b="1" dirty="0" err="1">
                <a:latin typeface="Footlight MT Light" pitchFamily="18" charset="0"/>
              </a:rPr>
              <a:t>kawasan</a:t>
            </a:r>
            <a:r>
              <a:rPr lang="en-US" sz="2000" b="1" dirty="0">
                <a:latin typeface="Footlight MT Light" pitchFamily="18" charset="0"/>
              </a:rPr>
              <a:t> Asia Tenggara </a:t>
            </a:r>
            <a:r>
              <a:rPr lang="en-US" sz="2000" b="1" dirty="0" err="1">
                <a:latin typeface="Footlight MT Light" pitchFamily="18" charset="0"/>
              </a:rPr>
              <a:t>baik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oleh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kalangan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sejarahwan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asing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maupun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pribumi</a:t>
            </a:r>
            <a:r>
              <a:rPr lang="en-US" sz="2000" b="1" dirty="0">
                <a:latin typeface="Footlight MT Light" pitchFamily="18" charset="0"/>
              </a:rPr>
              <a:t>, </a:t>
            </a:r>
            <a:r>
              <a:rPr lang="en-US" sz="2000" b="1" dirty="0" err="1">
                <a:latin typeface="Footlight MT Light" pitchFamily="18" charset="0"/>
              </a:rPr>
              <a:t>hingga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kini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belum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mampu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merumusukan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suatu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paradigma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historis</a:t>
            </a:r>
            <a:r>
              <a:rPr lang="en-US" sz="2000" b="1" dirty="0">
                <a:latin typeface="Footlight MT Light" pitchFamily="18" charset="0"/>
              </a:rPr>
              <a:t> yang </a:t>
            </a:r>
            <a:r>
              <a:rPr lang="en-US" sz="2000" b="1" dirty="0" err="1">
                <a:latin typeface="Footlight MT Light" pitchFamily="18" charset="0"/>
              </a:rPr>
              <a:t>dapat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dijadikan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pegangan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bersama</a:t>
            </a:r>
            <a:r>
              <a:rPr lang="en-US" sz="2000" b="1" dirty="0">
                <a:latin typeface="Footlight MT Light" pitchFamily="18" charset="0"/>
              </a:rPr>
              <a:t>. </a:t>
            </a:r>
            <a:r>
              <a:rPr lang="en-US" sz="2000" b="1" dirty="0" err="1">
                <a:latin typeface="Footlight MT Light" pitchFamily="18" charset="0"/>
              </a:rPr>
              <a:t>Perbedaan-perbedaan</a:t>
            </a:r>
            <a:r>
              <a:rPr lang="en-US" sz="2000" b="1" dirty="0">
                <a:latin typeface="Footlight MT Light" pitchFamily="18" charset="0"/>
              </a:rPr>
              <a:t> yang </a:t>
            </a:r>
            <a:r>
              <a:rPr lang="en-US" sz="2000" b="1" dirty="0" err="1">
                <a:latin typeface="Footlight MT Light" pitchFamily="18" charset="0"/>
              </a:rPr>
              <a:t>mendasar</a:t>
            </a:r>
            <a:r>
              <a:rPr lang="en-US" sz="2000" b="1" dirty="0">
                <a:latin typeface="Footlight MT Light" pitchFamily="18" charset="0"/>
              </a:rPr>
              <a:t> di </a:t>
            </a:r>
            <a:r>
              <a:rPr lang="en-US" sz="2000" b="1" dirty="0" err="1">
                <a:latin typeface="Footlight MT Light" pitchFamily="18" charset="0"/>
              </a:rPr>
              <a:t>kalangan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para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ahli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terkadang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masih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sulit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dipertemukan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satu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sama</a:t>
            </a:r>
            <a:r>
              <a:rPr lang="en-US" sz="2000" b="1" dirty="0">
                <a:latin typeface="Footlight MT Light" pitchFamily="18" charset="0"/>
              </a:rPr>
              <a:t> </a:t>
            </a:r>
            <a:r>
              <a:rPr lang="en-US" sz="2000" b="1" dirty="0" err="1" smtClean="0">
                <a:latin typeface="Footlight MT Light" pitchFamily="18" charset="0"/>
              </a:rPr>
              <a:t>lainnya</a:t>
            </a:r>
            <a:r>
              <a:rPr lang="en-US" sz="2000" b="1" dirty="0" smtClean="0">
                <a:latin typeface="Footlight MT Light" pitchFamily="18" charset="0"/>
              </a:rPr>
              <a:t>. </a:t>
            </a:r>
            <a:r>
              <a:rPr lang="en-US" sz="2000" b="1" dirty="0" err="1" smtClean="0">
                <a:latin typeface="Footlight MT Light" pitchFamily="18" charset="0"/>
              </a:rPr>
              <a:t>Islamisasi</a:t>
            </a:r>
            <a:r>
              <a:rPr lang="en-US" sz="2000" b="1" dirty="0" smtClean="0">
                <a:latin typeface="Footlight MT Light" pitchFamily="18" charset="0"/>
              </a:rPr>
              <a:t> </a:t>
            </a:r>
            <a:r>
              <a:rPr lang="en-US" sz="2000" b="1" dirty="0" err="1">
                <a:latin typeface="Footlight MT Light" pitchFamily="18" charset="0"/>
              </a:rPr>
              <a:t>merupakan</a:t>
            </a:r>
            <a:r>
              <a:rPr lang="en-US" sz="2000" b="1" dirty="0">
                <a:latin typeface="Footlight MT Light" pitchFamily="18" charset="0"/>
              </a:rPr>
              <a:t> proses </a:t>
            </a:r>
            <a:r>
              <a:rPr lang="en-US" sz="2000" b="1" dirty="0" err="1">
                <a:latin typeface="Footlight MT Light" pitchFamily="18" charset="0"/>
              </a:rPr>
              <a:t>konversi</a:t>
            </a:r>
            <a:r>
              <a:rPr lang="en-US" sz="2000" b="1" dirty="0">
                <a:latin typeface="Footlight MT Light" pitchFamily="18" charset="0"/>
              </a:rPr>
              <a:t> </a:t>
            </a:r>
            <a:r>
              <a:rPr lang="en-US" sz="2000" b="1" dirty="0" err="1">
                <a:latin typeface="Footlight MT Light" pitchFamily="18" charset="0"/>
                <a:hlinkClick r:id="rId7" tooltip="Masyarakat"/>
              </a:rPr>
              <a:t>masyarakat</a:t>
            </a:r>
            <a:r>
              <a:rPr lang="en-US" sz="2000" b="1" dirty="0">
                <a:latin typeface="Footlight MT Light" pitchFamily="18" charset="0"/>
              </a:rPr>
              <a:t> </a:t>
            </a:r>
            <a:r>
              <a:rPr lang="en-US" sz="2000" b="1" dirty="0" err="1">
                <a:latin typeface="Footlight MT Light" pitchFamily="18" charset="0"/>
              </a:rPr>
              <a:t>menjadi</a:t>
            </a:r>
            <a:r>
              <a:rPr lang="en-US" sz="2000" b="1" dirty="0">
                <a:latin typeface="Footlight MT Light" pitchFamily="18" charset="0"/>
              </a:rPr>
              <a:t> </a:t>
            </a:r>
            <a:r>
              <a:rPr lang="en-US" sz="2000" b="1" dirty="0">
                <a:latin typeface="Footlight MT Light" pitchFamily="18" charset="0"/>
                <a:hlinkClick r:id="rId8" tooltip="Islam"/>
              </a:rPr>
              <a:t>Islam</a:t>
            </a:r>
            <a:endParaRPr lang="en-US" sz="2000" b="1" dirty="0">
              <a:latin typeface="Footlight MT L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834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5928">
            <a:off x="1340615" y="1475927"/>
            <a:ext cx="2587739" cy="3816020"/>
          </a:xfrm>
          <a:prstGeom prst="rect">
            <a:avLst/>
          </a:prstGeom>
          <a:effectLst>
            <a:glow rad="228600">
              <a:srgbClr val="72330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63500"/>
          </a:sp3d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F1D2FEF-C17C-42A7-90BF-344751805AEA}"/>
              </a:ext>
            </a:extLst>
          </p:cNvPr>
          <p:cNvSpPr txBox="1"/>
          <p:nvPr/>
        </p:nvSpPr>
        <p:spPr>
          <a:xfrm>
            <a:off x="1121432" y="502080"/>
            <a:ext cx="4472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Bon Foyage DEMO" pitchFamily="50" charset="0"/>
              </a:rPr>
              <a:t>Informasi</a:t>
            </a:r>
            <a:r>
              <a:rPr lang="en-US" sz="3200" b="1" dirty="0" smtClean="0">
                <a:latin typeface="Bon Foyage DEMO" pitchFamily="50" charset="0"/>
              </a:rPr>
              <a:t> </a:t>
            </a:r>
            <a:r>
              <a:rPr lang="en-US" sz="3200" b="1" dirty="0" err="1" smtClean="0">
                <a:latin typeface="Bon Foyage DEMO" pitchFamily="50" charset="0"/>
              </a:rPr>
              <a:t>Buku</a:t>
            </a:r>
            <a:endParaRPr lang="id-ID" sz="5400" b="1" dirty="0">
              <a:latin typeface="Bon Foyage DEMO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57">
            <a:off x="1712927" y="1396745"/>
            <a:ext cx="2658680" cy="3996976"/>
          </a:xfrm>
          <a:prstGeom prst="rect">
            <a:avLst/>
          </a:prstGeom>
          <a:effectLst>
            <a:glow rad="228600">
              <a:srgbClr val="72330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63500"/>
          </a:sp3d>
        </p:spPr>
      </p:pic>
      <p:sp>
        <p:nvSpPr>
          <p:cNvPr id="5" name="TextBox 4"/>
          <p:cNvSpPr txBox="1"/>
          <p:nvPr/>
        </p:nvSpPr>
        <p:spPr>
          <a:xfrm>
            <a:off x="5472332" y="1067578"/>
            <a:ext cx="4572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/>
              <a:t>Renaisans</a:t>
            </a:r>
            <a:r>
              <a:rPr lang="en-US" sz="2400" b="1" dirty="0" smtClean="0"/>
              <a:t> Islam Asia Tenggara</a:t>
            </a:r>
          </a:p>
          <a:p>
            <a:pPr algn="r"/>
            <a:endParaRPr lang="en-US" sz="2400" dirty="0"/>
          </a:p>
          <a:p>
            <a:pPr algn="r"/>
            <a:r>
              <a:rPr lang="en-US" sz="2400" b="1" dirty="0" err="1" smtClean="0"/>
              <a:t>Penulis</a:t>
            </a:r>
            <a:r>
              <a:rPr lang="en-US" sz="2400" b="1" dirty="0" smtClean="0"/>
              <a:t> </a:t>
            </a:r>
          </a:p>
          <a:p>
            <a:pPr algn="r"/>
            <a:r>
              <a:rPr lang="en-US" sz="2400" dirty="0"/>
              <a:t> </a:t>
            </a:r>
            <a:endParaRPr lang="en-US" sz="2400" dirty="0" smtClean="0"/>
          </a:p>
          <a:p>
            <a:pPr algn="r"/>
            <a:r>
              <a:rPr lang="en-US" sz="2400" dirty="0" smtClean="0"/>
              <a:t>Prof. </a:t>
            </a:r>
            <a:r>
              <a:rPr lang="en-US" sz="2400" dirty="0" err="1" smtClean="0"/>
              <a:t>Azyumardi</a:t>
            </a:r>
            <a:r>
              <a:rPr lang="en-US" sz="2400" dirty="0" smtClean="0"/>
              <a:t> </a:t>
            </a:r>
            <a:r>
              <a:rPr lang="en-US" sz="2400" dirty="0" err="1" smtClean="0"/>
              <a:t>Azra</a:t>
            </a:r>
            <a:r>
              <a:rPr lang="en-US" sz="2400" dirty="0" smtClean="0"/>
              <a:t>, MA</a:t>
            </a:r>
          </a:p>
          <a:p>
            <a:pPr algn="r"/>
            <a:endParaRPr lang="en-US" sz="2400" dirty="0"/>
          </a:p>
          <a:p>
            <a:pPr algn="r"/>
            <a:r>
              <a:rPr lang="en-US" sz="2400" b="1" dirty="0" err="1" smtClean="0"/>
              <a:t>Penerbit</a:t>
            </a:r>
            <a:endParaRPr lang="en-US" sz="2400" b="1" dirty="0" smtClean="0"/>
          </a:p>
          <a:p>
            <a:pPr algn="r"/>
            <a:endParaRPr lang="en-US" sz="2400" dirty="0"/>
          </a:p>
          <a:p>
            <a:pPr algn="r"/>
            <a:r>
              <a:rPr lang="en-US" sz="2400" dirty="0" smtClean="0"/>
              <a:t>PT REMAJA ROSDAKARYA Bandung</a:t>
            </a:r>
          </a:p>
          <a:p>
            <a:pPr algn="r"/>
            <a:endParaRPr lang="en-US" sz="2400" dirty="0"/>
          </a:p>
          <a:p>
            <a:pPr algn="r"/>
            <a:r>
              <a:rPr lang="en-US" sz="2400" b="1" dirty="0" err="1" smtClean="0"/>
              <a:t>Tahun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Terbit</a:t>
            </a:r>
            <a:endParaRPr lang="en-US" sz="2400" b="1" dirty="0" smtClean="0"/>
          </a:p>
          <a:p>
            <a:pPr algn="r"/>
            <a:r>
              <a:rPr lang="en-US" sz="2400" b="1" dirty="0" smtClean="0"/>
              <a:t> </a:t>
            </a:r>
          </a:p>
          <a:p>
            <a:pPr algn="r"/>
            <a:r>
              <a:rPr lang="en-US" sz="2400" dirty="0" smtClean="0"/>
              <a:t>2006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2538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7B82FACF-E84B-4D30-8A4E-243972B62E48}"/>
              </a:ext>
            </a:extLst>
          </p:cNvPr>
          <p:cNvCxnSpPr>
            <a:cxnSpLocks/>
          </p:cNvCxnSpPr>
          <p:nvPr/>
        </p:nvCxnSpPr>
        <p:spPr>
          <a:xfrm>
            <a:off x="634512" y="-114300"/>
            <a:ext cx="0" cy="7086600"/>
          </a:xfrm>
          <a:prstGeom prst="line">
            <a:avLst/>
          </a:prstGeom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BCAC74DD-CC83-446E-8049-33CE98ECA77A}"/>
              </a:ext>
            </a:extLst>
          </p:cNvPr>
          <p:cNvSpPr/>
          <p:nvPr/>
        </p:nvSpPr>
        <p:spPr>
          <a:xfrm>
            <a:off x="544512" y="998650"/>
            <a:ext cx="180000" cy="180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901AF329-A741-4282-B3BE-8C8430E0A84E}"/>
              </a:ext>
            </a:extLst>
          </p:cNvPr>
          <p:cNvSpPr/>
          <p:nvPr/>
        </p:nvSpPr>
        <p:spPr>
          <a:xfrm>
            <a:off x="544512" y="3163150"/>
            <a:ext cx="180000" cy="180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6D5FE6BB-6CCE-4695-8969-BA446660D9BB}"/>
              </a:ext>
            </a:extLst>
          </p:cNvPr>
          <p:cNvSpPr/>
          <p:nvPr/>
        </p:nvSpPr>
        <p:spPr>
          <a:xfrm>
            <a:off x="544512" y="5327650"/>
            <a:ext cx="180000" cy="180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Speech Bubble: Rectangle 20">
            <a:extLst>
              <a:ext uri="{FF2B5EF4-FFF2-40B4-BE49-F238E27FC236}">
                <a16:creationId xmlns="" xmlns:a16="http://schemas.microsoft.com/office/drawing/2014/main" id="{269DE1C2-1BE2-4B44-94CC-2F77B38D29A0}"/>
              </a:ext>
            </a:extLst>
          </p:cNvPr>
          <p:cNvSpPr/>
          <p:nvPr/>
        </p:nvSpPr>
        <p:spPr>
          <a:xfrm>
            <a:off x="1292950" y="716689"/>
            <a:ext cx="2144840" cy="1155948"/>
          </a:xfrm>
          <a:prstGeom prst="wedgeRectCallout">
            <a:avLst>
              <a:gd name="adj1" fmla="val -60949"/>
              <a:gd name="adj2" fmla="val -16604"/>
            </a:avLst>
          </a:prstGeom>
          <a:solidFill>
            <a:srgbClr val="E2C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Speech Bubble: Rectangle 27">
            <a:extLst>
              <a:ext uri="{FF2B5EF4-FFF2-40B4-BE49-F238E27FC236}">
                <a16:creationId xmlns="" xmlns:a16="http://schemas.microsoft.com/office/drawing/2014/main" id="{93D35BA7-1D1C-41E9-8AA9-AF358E29D1A5}"/>
              </a:ext>
            </a:extLst>
          </p:cNvPr>
          <p:cNvSpPr/>
          <p:nvPr/>
        </p:nvSpPr>
        <p:spPr>
          <a:xfrm>
            <a:off x="1292950" y="2870686"/>
            <a:ext cx="2144840" cy="1155948"/>
          </a:xfrm>
          <a:prstGeom prst="wedgeRectCallout">
            <a:avLst>
              <a:gd name="adj1" fmla="val -60949"/>
              <a:gd name="adj2" fmla="val -1660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Speech Bubble: Rectangle 28">
            <a:extLst>
              <a:ext uri="{FF2B5EF4-FFF2-40B4-BE49-F238E27FC236}">
                <a16:creationId xmlns="" xmlns:a16="http://schemas.microsoft.com/office/drawing/2014/main" id="{A1B45A50-FAD7-4199-AA2D-BE366CF1BCEF}"/>
              </a:ext>
            </a:extLst>
          </p:cNvPr>
          <p:cNvSpPr/>
          <p:nvPr/>
        </p:nvSpPr>
        <p:spPr>
          <a:xfrm>
            <a:off x="1292950" y="5024683"/>
            <a:ext cx="2144840" cy="1155948"/>
          </a:xfrm>
          <a:prstGeom prst="wedgeRectCallout">
            <a:avLst>
              <a:gd name="adj1" fmla="val -60949"/>
              <a:gd name="adj2" fmla="val -16604"/>
            </a:avLst>
          </a:prstGeom>
          <a:solidFill>
            <a:srgbClr val="DE8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B28A42D-90D1-492D-AAEC-6E462287D83E}"/>
              </a:ext>
            </a:extLst>
          </p:cNvPr>
          <p:cNvSpPr txBox="1"/>
          <p:nvPr/>
        </p:nvSpPr>
        <p:spPr>
          <a:xfrm>
            <a:off x="1382948" y="940718"/>
            <a:ext cx="2054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No 1-3</a:t>
            </a:r>
            <a:endParaRPr lang="id-ID" sz="4000" b="1" dirty="0">
              <a:latin typeface="Comic Sans MS" panose="030F07020303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514A64B-47FA-46DC-9DB6-FBC4A1DF500B}"/>
              </a:ext>
            </a:extLst>
          </p:cNvPr>
          <p:cNvSpPr txBox="1"/>
          <p:nvPr/>
        </p:nvSpPr>
        <p:spPr>
          <a:xfrm>
            <a:off x="1359241" y="3094716"/>
            <a:ext cx="2054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No 4-6</a:t>
            </a:r>
            <a:endParaRPr lang="id-ID" sz="4000" b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67BFFA5-3428-44A8-9747-AFC9EE683B57}"/>
              </a:ext>
            </a:extLst>
          </p:cNvPr>
          <p:cNvSpPr txBox="1"/>
          <p:nvPr/>
        </p:nvSpPr>
        <p:spPr>
          <a:xfrm>
            <a:off x="1382948" y="5248714"/>
            <a:ext cx="2054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No 7-9</a:t>
            </a:r>
            <a:endParaRPr lang="id-ID" sz="4000" b="1" dirty="0">
              <a:latin typeface="Comic Sans MS" panose="030F070203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45816841-92EC-4CFF-964B-A49C31015817}"/>
              </a:ext>
            </a:extLst>
          </p:cNvPr>
          <p:cNvSpPr txBox="1"/>
          <p:nvPr/>
        </p:nvSpPr>
        <p:spPr>
          <a:xfrm>
            <a:off x="3772377" y="757448"/>
            <a:ext cx="4981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n-US" b="1" dirty="0" err="1">
                <a:latin typeface="Bon Foyage DEMO"/>
              </a:rPr>
              <a:t>Pengantar</a:t>
            </a:r>
            <a:r>
              <a:rPr lang="en-US" b="1" dirty="0">
                <a:latin typeface="Bon Foyage DEMO"/>
              </a:rPr>
              <a:t> </a:t>
            </a:r>
            <a:r>
              <a:rPr lang="en-US" b="1" dirty="0" err="1">
                <a:latin typeface="Bon Foyage DEMO"/>
              </a:rPr>
              <a:t>dari</a:t>
            </a:r>
            <a:r>
              <a:rPr lang="en-US" b="1" dirty="0">
                <a:latin typeface="Bon Foyage DEMO"/>
              </a:rPr>
              <a:t> </a:t>
            </a:r>
            <a:r>
              <a:rPr lang="en-US" b="1" dirty="0" err="1">
                <a:latin typeface="Bon Foyage DEMO"/>
              </a:rPr>
              <a:t>Taufik</a:t>
            </a:r>
            <a:r>
              <a:rPr lang="en-US" b="1" dirty="0">
                <a:latin typeface="Bon Foyage DEMO"/>
              </a:rPr>
              <a:t> Abdullah</a:t>
            </a:r>
            <a:endParaRPr lang="en-ID" b="1" dirty="0">
              <a:latin typeface="Bon Foyage DEMO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n-US" b="1" dirty="0" err="1">
                <a:latin typeface="Bon Foyage DEMO"/>
              </a:rPr>
              <a:t>Peradaban</a:t>
            </a:r>
            <a:r>
              <a:rPr lang="en-US" b="1" dirty="0">
                <a:latin typeface="Bon Foyage DEMO"/>
              </a:rPr>
              <a:t> Islam di Asia Tenggara </a:t>
            </a:r>
            <a:endParaRPr lang="en-ID" b="1" dirty="0">
              <a:latin typeface="Bon Foyage DEMO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n-US" b="1" dirty="0" err="1">
                <a:latin typeface="Bon Foyage DEMO"/>
              </a:rPr>
              <a:t>Islamisasi</a:t>
            </a:r>
            <a:r>
              <a:rPr lang="en-US" b="1" dirty="0">
                <a:latin typeface="Bon Foyage DEMO"/>
              </a:rPr>
              <a:t> Asia Tenggara</a:t>
            </a:r>
            <a:endParaRPr lang="id-ID" b="1" dirty="0">
              <a:latin typeface="Bon Foyage DEMO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4BB9BDDF-6906-412C-B4E7-C3398BDA9554}"/>
              </a:ext>
            </a:extLst>
          </p:cNvPr>
          <p:cNvSpPr txBox="1"/>
          <p:nvPr/>
        </p:nvSpPr>
        <p:spPr>
          <a:xfrm>
            <a:off x="3711162" y="2663767"/>
            <a:ext cx="52142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b="1" dirty="0">
                <a:latin typeface="Bon Foyage DEMO"/>
              </a:rPr>
              <a:t>Islam di Negeri Bawah </a:t>
            </a:r>
            <a:r>
              <a:rPr lang="en-US" b="1" dirty="0" err="1">
                <a:latin typeface="Bon Foyage DEMO"/>
              </a:rPr>
              <a:t>Angin</a:t>
            </a:r>
            <a:r>
              <a:rPr lang="en-US" b="1" dirty="0">
                <a:latin typeface="Bon Foyage DEMO"/>
              </a:rPr>
              <a:t> dalam Masa </a:t>
            </a:r>
            <a:r>
              <a:rPr lang="en-US" b="1" dirty="0" err="1">
                <a:latin typeface="Bon Foyage DEMO"/>
              </a:rPr>
              <a:t>Perdagangan</a:t>
            </a:r>
            <a:endParaRPr lang="en-ID" b="1" dirty="0">
              <a:latin typeface="Bon Foyage DEMO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b="1" dirty="0">
                <a:latin typeface="Bon Foyage DEMO"/>
              </a:rPr>
              <a:t>Bahasa </a:t>
            </a:r>
            <a:r>
              <a:rPr lang="en-US" b="1" dirty="0" err="1">
                <a:latin typeface="Bon Foyage DEMO"/>
              </a:rPr>
              <a:t>Politik</a:t>
            </a:r>
            <a:r>
              <a:rPr lang="en-US" b="1" dirty="0">
                <a:latin typeface="Bon Foyage DEMO"/>
              </a:rPr>
              <a:t> Islam di Asia Tenggara</a:t>
            </a:r>
            <a:endParaRPr lang="en-ID" b="1" dirty="0">
              <a:latin typeface="Bon Foyage DEMO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b="1" dirty="0" err="1">
                <a:latin typeface="Bon Foyage DEMO"/>
              </a:rPr>
              <a:t>Tradisi</a:t>
            </a:r>
            <a:r>
              <a:rPr lang="en-US" b="1" dirty="0">
                <a:latin typeface="Bon Foyage DEMO"/>
              </a:rPr>
              <a:t> </a:t>
            </a:r>
            <a:r>
              <a:rPr lang="en-US" b="1" dirty="0" err="1">
                <a:latin typeface="Bon Foyage DEMO"/>
              </a:rPr>
              <a:t>Politik</a:t>
            </a:r>
            <a:r>
              <a:rPr lang="en-US" b="1" dirty="0">
                <a:latin typeface="Bon Foyage DEMO"/>
              </a:rPr>
              <a:t> </a:t>
            </a:r>
            <a:r>
              <a:rPr lang="en-US" b="1" dirty="0" err="1">
                <a:latin typeface="Bon Foyage DEMO"/>
              </a:rPr>
              <a:t>Kesultanan</a:t>
            </a:r>
            <a:r>
              <a:rPr lang="en-US" b="1" dirty="0">
                <a:latin typeface="Bon Foyage DEMO"/>
              </a:rPr>
              <a:t> </a:t>
            </a:r>
            <a:r>
              <a:rPr lang="en-US" b="1" dirty="0" err="1">
                <a:latin typeface="Bon Foyage DEMO"/>
              </a:rPr>
              <a:t>Melayu</a:t>
            </a:r>
            <a:r>
              <a:rPr lang="en-US" b="1" dirty="0">
                <a:latin typeface="Bon Foyage DEMO"/>
              </a:rPr>
              <a:t> di Nusantara</a:t>
            </a:r>
            <a:endParaRPr lang="en-ID" b="1" dirty="0">
              <a:latin typeface="Bon Foyage DEMO"/>
            </a:endParaRPr>
          </a:p>
          <a:p>
            <a:endParaRPr lang="id-ID" b="1" dirty="0">
              <a:latin typeface="Bon Foyage DEMO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D9811D8B-8579-489E-8ED5-210E8F2B7C2B}"/>
              </a:ext>
            </a:extLst>
          </p:cNvPr>
          <p:cNvSpPr txBox="1"/>
          <p:nvPr/>
        </p:nvSpPr>
        <p:spPr>
          <a:xfrm>
            <a:off x="3802118" y="4919008"/>
            <a:ext cx="45949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b="1" dirty="0" err="1">
                <a:latin typeface="Bon Foyage DEMO"/>
              </a:rPr>
              <a:t>Nasionalisme</a:t>
            </a:r>
            <a:r>
              <a:rPr lang="en-US" b="1" dirty="0">
                <a:latin typeface="Bon Foyage DEMO"/>
              </a:rPr>
              <a:t>, </a:t>
            </a:r>
            <a:r>
              <a:rPr lang="en-US" b="1" dirty="0" err="1">
                <a:latin typeface="Bon Foyage DEMO"/>
              </a:rPr>
              <a:t>Etnisitas</a:t>
            </a:r>
            <a:r>
              <a:rPr lang="en-US" b="1" dirty="0">
                <a:latin typeface="Bon Foyage DEMO"/>
              </a:rPr>
              <a:t> dan Agama di Asia Tenggara</a:t>
            </a:r>
            <a:endParaRPr lang="en-ID" b="1" dirty="0">
              <a:latin typeface="Bon Foyage DEMO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b="1" dirty="0" err="1">
                <a:latin typeface="Bon Foyage DEMO"/>
              </a:rPr>
              <a:t>Jaringan</a:t>
            </a:r>
            <a:r>
              <a:rPr lang="en-US" b="1" dirty="0">
                <a:latin typeface="Bon Foyage DEMO"/>
              </a:rPr>
              <a:t> Ulama Timur </a:t>
            </a:r>
            <a:r>
              <a:rPr lang="en-US" b="1" dirty="0" err="1">
                <a:latin typeface="Bon Foyage DEMO"/>
              </a:rPr>
              <a:t>Tengan</a:t>
            </a:r>
            <a:r>
              <a:rPr lang="en-US" b="1" dirty="0">
                <a:latin typeface="Bon Foyage DEMO"/>
              </a:rPr>
              <a:t> dan Nusantara </a:t>
            </a:r>
            <a:r>
              <a:rPr lang="en-US" b="1" dirty="0" err="1">
                <a:latin typeface="Bon Foyage DEMO"/>
              </a:rPr>
              <a:t>abad</a:t>
            </a:r>
            <a:r>
              <a:rPr lang="en-US" b="1" dirty="0">
                <a:latin typeface="Bon Foyage DEMO"/>
              </a:rPr>
              <a:t> Ke-17</a:t>
            </a:r>
            <a:endParaRPr lang="en-ID" b="1" dirty="0">
              <a:latin typeface="Bon Foyage DEMO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b="1" dirty="0">
                <a:latin typeface="Bon Foyage DEMO"/>
              </a:rPr>
              <a:t>Ulama </a:t>
            </a:r>
            <a:r>
              <a:rPr lang="en-US" b="1" dirty="0" err="1">
                <a:latin typeface="Bon Foyage DEMO"/>
              </a:rPr>
              <a:t>Jawi</a:t>
            </a:r>
            <a:r>
              <a:rPr lang="en-US" b="1" dirty="0">
                <a:latin typeface="Bon Foyage DEMO"/>
              </a:rPr>
              <a:t> di </a:t>
            </a:r>
            <a:r>
              <a:rPr lang="en-US" b="1" dirty="0" err="1">
                <a:latin typeface="Bon Foyage DEMO"/>
              </a:rPr>
              <a:t>Haramyn</a:t>
            </a:r>
            <a:endParaRPr lang="en-ID" b="1" dirty="0">
              <a:latin typeface="Bon Foyage DEMO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487AA41B-1AED-4685-91B0-1A577D71C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925380" y="409953"/>
            <a:ext cx="2395903" cy="607741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F67F6DF3-EA4D-4081-84AA-738DBFA69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1774">
            <a:off x="7795471" y="1812931"/>
            <a:ext cx="3288161" cy="328816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5C3BAEB-F11A-4BFD-9519-0386DF874623}"/>
              </a:ext>
            </a:extLst>
          </p:cNvPr>
          <p:cNvGrpSpPr/>
          <p:nvPr/>
        </p:nvGrpSpPr>
        <p:grpSpPr>
          <a:xfrm>
            <a:off x="9268996" y="4460593"/>
            <a:ext cx="1418052" cy="1128179"/>
            <a:chOff x="3986879" y="2251369"/>
            <a:chExt cx="4035362" cy="3210469"/>
          </a:xfrm>
        </p:grpSpPr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3AD9B1D3-DA14-475A-905E-72087AC04A21}"/>
                </a:ext>
              </a:extLst>
            </p:cNvPr>
            <p:cNvSpPr/>
            <p:nvPr/>
          </p:nvSpPr>
          <p:spPr>
            <a:xfrm>
              <a:off x="3986879" y="2251369"/>
              <a:ext cx="4035362" cy="3210469"/>
            </a:xfrm>
            <a:custGeom>
              <a:avLst/>
              <a:gdLst>
                <a:gd name="connsiteX0" fmla="*/ 1938338 w 3876675"/>
                <a:gd name="connsiteY0" fmla="*/ 0 h 3675289"/>
                <a:gd name="connsiteX1" fmla="*/ 3876675 w 3876675"/>
                <a:gd name="connsiteY1" fmla="*/ 2299154 h 3675289"/>
                <a:gd name="connsiteX2" fmla="*/ 3545638 w 3876675"/>
                <a:gd name="connsiteY2" fmla="*/ 3584632 h 3675289"/>
                <a:gd name="connsiteX3" fmla="*/ 3488484 w 3876675"/>
                <a:gd name="connsiteY3" fmla="*/ 3675289 h 3675289"/>
                <a:gd name="connsiteX4" fmla="*/ 3132368 w 3876675"/>
                <a:gd name="connsiteY4" fmla="*/ 3675289 h 3675289"/>
                <a:gd name="connsiteX5" fmla="*/ 3176392 w 3876675"/>
                <a:gd name="connsiteY5" fmla="*/ 3605459 h 3675289"/>
                <a:gd name="connsiteX6" fmla="*/ 3431380 w 3876675"/>
                <a:gd name="connsiteY6" fmla="*/ 2615293 h 3675289"/>
                <a:gd name="connsiteX7" fmla="*/ 1938337 w 3876675"/>
                <a:gd name="connsiteY7" fmla="*/ 844323 h 3675289"/>
                <a:gd name="connsiteX8" fmla="*/ 445293 w 3876675"/>
                <a:gd name="connsiteY8" fmla="*/ 2615293 h 3675289"/>
                <a:gd name="connsiteX9" fmla="*/ 700282 w 3876675"/>
                <a:gd name="connsiteY9" fmla="*/ 3605459 h 3675289"/>
                <a:gd name="connsiteX10" fmla="*/ 744306 w 3876675"/>
                <a:gd name="connsiteY10" fmla="*/ 3675289 h 3675289"/>
                <a:gd name="connsiteX11" fmla="*/ 388192 w 3876675"/>
                <a:gd name="connsiteY11" fmla="*/ 3675289 h 3675289"/>
                <a:gd name="connsiteX12" fmla="*/ 331038 w 3876675"/>
                <a:gd name="connsiteY12" fmla="*/ 3584632 h 3675289"/>
                <a:gd name="connsiteX13" fmla="*/ 0 w 3876675"/>
                <a:gd name="connsiteY13" fmla="*/ 2299154 h 3675289"/>
                <a:gd name="connsiteX14" fmla="*/ 1938338 w 3876675"/>
                <a:gd name="connsiteY14" fmla="*/ 0 h 3675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76675" h="3675289">
                  <a:moveTo>
                    <a:pt x="1938338" y="0"/>
                  </a:moveTo>
                  <a:cubicBezTo>
                    <a:pt x="3008852" y="0"/>
                    <a:pt x="3876675" y="1029367"/>
                    <a:pt x="3876675" y="2299154"/>
                  </a:cubicBezTo>
                  <a:cubicBezTo>
                    <a:pt x="3876675" y="2775324"/>
                    <a:pt x="3754638" y="3217685"/>
                    <a:pt x="3545638" y="3584632"/>
                  </a:cubicBezTo>
                  <a:lnTo>
                    <a:pt x="3488484" y="3675289"/>
                  </a:lnTo>
                  <a:lnTo>
                    <a:pt x="3132368" y="3675289"/>
                  </a:lnTo>
                  <a:lnTo>
                    <a:pt x="3176392" y="3605459"/>
                  </a:lnTo>
                  <a:cubicBezTo>
                    <a:pt x="3337378" y="3322810"/>
                    <a:pt x="3431380" y="2982073"/>
                    <a:pt x="3431380" y="2615293"/>
                  </a:cubicBezTo>
                  <a:cubicBezTo>
                    <a:pt x="3431380" y="1637213"/>
                    <a:pt x="2762922" y="844323"/>
                    <a:pt x="1938337" y="844323"/>
                  </a:cubicBezTo>
                  <a:cubicBezTo>
                    <a:pt x="1113752" y="844323"/>
                    <a:pt x="445293" y="1637213"/>
                    <a:pt x="445293" y="2615293"/>
                  </a:cubicBezTo>
                  <a:cubicBezTo>
                    <a:pt x="445293" y="2982073"/>
                    <a:pt x="539296" y="3322810"/>
                    <a:pt x="700282" y="3605459"/>
                  </a:cubicBezTo>
                  <a:lnTo>
                    <a:pt x="744306" y="3675289"/>
                  </a:lnTo>
                  <a:lnTo>
                    <a:pt x="388192" y="3675289"/>
                  </a:lnTo>
                  <a:lnTo>
                    <a:pt x="331038" y="3584632"/>
                  </a:lnTo>
                  <a:cubicBezTo>
                    <a:pt x="122039" y="3217685"/>
                    <a:pt x="0" y="2775324"/>
                    <a:pt x="0" y="2299154"/>
                  </a:cubicBezTo>
                  <a:cubicBezTo>
                    <a:pt x="0" y="1029367"/>
                    <a:pt x="867824" y="0"/>
                    <a:pt x="1938338" y="0"/>
                  </a:cubicBezTo>
                  <a:close/>
                </a:path>
              </a:pathLst>
            </a:custGeom>
            <a:blipFill>
              <a:blip r:embed="rId5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50C29D1B-D060-44B4-A74C-112547109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232" y="3435302"/>
              <a:ext cx="3064654" cy="174214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="" xmlns:a16="http://schemas.microsoft.com/office/drawing/2014/main" id="{2D148C2C-8F9C-4F25-B06A-4DCB4C1F68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18" b="40943" l="12439" r="26979">
                          <a14:foregroundMark x1="20032" y1="37965" x2="22617" y2="40943"/>
                          <a14:foregroundMark x1="22617" y1="40943" x2="23102" y2="38710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8" r="71155" b="56887"/>
            <a:stretch/>
          </p:blipFill>
          <p:spPr>
            <a:xfrm>
              <a:off x="5749118" y="2332578"/>
              <a:ext cx="510882" cy="789736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98805778-B819-421B-BF1B-ED1812B977FA}"/>
              </a:ext>
            </a:extLst>
          </p:cNvPr>
          <p:cNvSpPr txBox="1"/>
          <p:nvPr/>
        </p:nvSpPr>
        <p:spPr>
          <a:xfrm>
            <a:off x="9358759" y="1648604"/>
            <a:ext cx="1418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stellar" panose="020A0402060406010301" pitchFamily="18" charset="0"/>
              </a:rPr>
              <a:t>Isi </a:t>
            </a:r>
          </a:p>
          <a:p>
            <a:pPr algn="ctr"/>
            <a:r>
              <a:rPr lang="en-US" sz="2000" b="1" dirty="0" err="1">
                <a:latin typeface="Castellar" panose="020A0402060406010301" pitchFamily="18" charset="0"/>
              </a:rPr>
              <a:t>Buku</a:t>
            </a:r>
            <a:endParaRPr lang="en-US" sz="2000" b="1" dirty="0">
              <a:latin typeface="Castellar" panose="020A0402060406010301" pitchFamily="18" charset="0"/>
            </a:endParaRPr>
          </a:p>
          <a:p>
            <a:pPr algn="ctr"/>
            <a:endParaRPr lang="id-ID" sz="2000" b="1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31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500"/>
                            </p:stCondLst>
                            <p:childTnLst>
                              <p:par>
                                <p:cTn id="6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7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500"/>
                            </p:stCondLst>
                            <p:childTnLst>
                              <p:par>
                                <p:cTn id="8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0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1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  <p:bldP spid="3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F1D2FEF-C17C-42A7-90BF-344751805AEA}"/>
              </a:ext>
            </a:extLst>
          </p:cNvPr>
          <p:cNvSpPr txBox="1"/>
          <p:nvPr/>
        </p:nvSpPr>
        <p:spPr>
          <a:xfrm>
            <a:off x="1360583" y="502080"/>
            <a:ext cx="4472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Bon Foyage DEMO" pitchFamily="50" charset="0"/>
              </a:rPr>
              <a:t>Informasi</a:t>
            </a:r>
            <a:r>
              <a:rPr lang="en-US" sz="3200" b="1" dirty="0" smtClean="0">
                <a:latin typeface="Bon Foyage DEMO" pitchFamily="50" charset="0"/>
              </a:rPr>
              <a:t> </a:t>
            </a:r>
            <a:r>
              <a:rPr lang="en-US" sz="3200" b="1" dirty="0" err="1" smtClean="0">
                <a:latin typeface="Bon Foyage DEMO" pitchFamily="50" charset="0"/>
              </a:rPr>
              <a:t>Penulis</a:t>
            </a:r>
            <a:endParaRPr lang="id-ID" sz="5400" b="1" dirty="0">
              <a:latin typeface="Bon Foyage DEMO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0E4EDB9-1CBA-466F-ACA6-5280909C4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r="32314" b="16729"/>
          <a:stretch/>
        </p:blipFill>
        <p:spPr>
          <a:xfrm>
            <a:off x="7447210" y="1209968"/>
            <a:ext cx="3468184" cy="45300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20B580B-3134-4779-A1C2-4963B2BA1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3550">
            <a:off x="706977" y="2664927"/>
            <a:ext cx="3343960" cy="28442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5B73878-D5C4-4155-9D63-C4E32A1C6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2416">
            <a:off x="3859416" y="2775123"/>
            <a:ext cx="3343960" cy="28442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EE68EF5-AE16-4026-989E-13520C452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48" y="2918225"/>
            <a:ext cx="3785944" cy="40663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9590EA1-A967-46D2-ABD9-1C0222B74E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800" y="4465807"/>
            <a:ext cx="1737511" cy="12741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84E2B95-BC75-4999-8B74-C90016DE36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0" b="28688"/>
          <a:stretch/>
        </p:blipFill>
        <p:spPr>
          <a:xfrm>
            <a:off x="-3983" y="1209968"/>
            <a:ext cx="1813706" cy="13297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60583" y="1585810"/>
            <a:ext cx="58099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Prof. Dr. </a:t>
            </a:r>
            <a:r>
              <a:rPr lang="en-US" sz="3600" b="1" dirty="0" err="1"/>
              <a:t>Azyumardi</a:t>
            </a:r>
            <a:r>
              <a:rPr lang="en-US" sz="3600" b="1" dirty="0"/>
              <a:t> </a:t>
            </a:r>
            <a:r>
              <a:rPr lang="en-US" sz="3600" b="1" dirty="0" err="1"/>
              <a:t>Azra</a:t>
            </a:r>
            <a:r>
              <a:rPr lang="en-US" sz="3600" b="1" dirty="0"/>
              <a:t>, </a:t>
            </a:r>
            <a:r>
              <a:rPr lang="en-US" sz="3600" b="1" dirty="0" smtClean="0"/>
              <a:t>MA</a:t>
            </a:r>
          </a:p>
          <a:p>
            <a:pPr algn="ctr"/>
            <a:endParaRPr lang="en-US" sz="2400" b="1" dirty="0">
              <a:latin typeface="Bon Foyage DEMO" pitchFamily="50" charset="0"/>
            </a:endParaRPr>
          </a:p>
          <a:p>
            <a:pPr algn="ctr"/>
            <a:r>
              <a:rPr lang="en-US" sz="2400" b="1" dirty="0" err="1" smtClean="0">
                <a:latin typeface="Bon Foyage DEMO" pitchFamily="50" charset="0"/>
              </a:rPr>
              <a:t>Sejarawan</a:t>
            </a:r>
            <a:r>
              <a:rPr lang="en-US" sz="2400" b="1" dirty="0" smtClean="0">
                <a:latin typeface="Bon Foyage DEMO" pitchFamily="50" charset="0"/>
              </a:rPr>
              <a:t> Muslim</a:t>
            </a:r>
            <a:endParaRPr lang="id-ID" sz="2400" b="1" dirty="0">
              <a:latin typeface="Bon Foyage DEM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59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FE75C2AD-A3FD-445D-BE78-350D7630F068}"/>
              </a:ext>
            </a:extLst>
          </p:cNvPr>
          <p:cNvCxnSpPr>
            <a:cxnSpLocks/>
          </p:cNvCxnSpPr>
          <p:nvPr/>
        </p:nvCxnSpPr>
        <p:spPr>
          <a:xfrm>
            <a:off x="6881445" y="1388209"/>
            <a:ext cx="0" cy="4566725"/>
          </a:xfrm>
          <a:prstGeom prst="line">
            <a:avLst/>
          </a:prstGeom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81CE8E4-775E-4185-B5C9-90F3EC917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0" b="28688"/>
          <a:stretch/>
        </p:blipFill>
        <p:spPr>
          <a:xfrm>
            <a:off x="871324" y="532723"/>
            <a:ext cx="3334918" cy="19261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D88AEEF-A3A2-480D-96A8-1A6A8626F6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1" b="26960"/>
          <a:stretch/>
        </p:blipFill>
        <p:spPr>
          <a:xfrm>
            <a:off x="6678563" y="476452"/>
            <a:ext cx="2501091" cy="19824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68959D1-402C-46B2-B66B-F357D6047075}"/>
              </a:ext>
            </a:extLst>
          </p:cNvPr>
          <p:cNvSpPr txBox="1"/>
          <p:nvPr/>
        </p:nvSpPr>
        <p:spPr>
          <a:xfrm>
            <a:off x="3874680" y="968909"/>
            <a:ext cx="27371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latin typeface="Bon Foyage DEMO" pitchFamily="50" charset="0"/>
              </a:rPr>
              <a:t>Riwayat Pendidikan</a:t>
            </a:r>
            <a:endParaRPr lang="id-ID" sz="3300" b="1" dirty="0">
              <a:latin typeface="Bon Foyage DEMO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DF61FA5-384D-4F79-8357-C01B1F7BB817}"/>
              </a:ext>
            </a:extLst>
          </p:cNvPr>
          <p:cNvSpPr txBox="1"/>
          <p:nvPr/>
        </p:nvSpPr>
        <p:spPr>
          <a:xfrm>
            <a:off x="9114692" y="1347858"/>
            <a:ext cx="30773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Bon Foyage DEMO" pitchFamily="50" charset="0"/>
              </a:rPr>
              <a:t>Karya</a:t>
            </a:r>
            <a:r>
              <a:rPr lang="en-US" sz="3300" b="1" dirty="0">
                <a:latin typeface="Bon Foyage DEMO" pitchFamily="50" charset="0"/>
              </a:rPr>
              <a:t> </a:t>
            </a:r>
            <a:endParaRPr lang="id-ID" sz="3300" b="1" dirty="0">
              <a:latin typeface="Bon Foyage DEMO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4B487ED-AFB3-4258-9F26-4D9FA01DF0E7}"/>
              </a:ext>
            </a:extLst>
          </p:cNvPr>
          <p:cNvSpPr txBox="1"/>
          <p:nvPr/>
        </p:nvSpPr>
        <p:spPr>
          <a:xfrm>
            <a:off x="7364862" y="2644642"/>
            <a:ext cx="3499659" cy="3416320"/>
          </a:xfrm>
          <a:prstGeom prst="rect">
            <a:avLst/>
          </a:prstGeom>
          <a:noFill/>
          <a:ln w="76200">
            <a:solidFill>
              <a:srgbClr val="72330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b="1" dirty="0" err="1"/>
              <a:t>Menuju</a:t>
            </a:r>
            <a:r>
              <a:rPr lang="en-US" sz="1600" b="1" dirty="0"/>
              <a:t> Masyarakat </a:t>
            </a:r>
            <a:r>
              <a:rPr lang="en-US" sz="1600" b="1" dirty="0" err="1"/>
              <a:t>Madani</a:t>
            </a:r>
            <a:r>
              <a:rPr lang="en-US" sz="1600" b="1" dirty="0"/>
              <a:t> (</a:t>
            </a:r>
            <a:r>
              <a:rPr lang="en-US" sz="1600" b="1" dirty="0" smtClean="0"/>
              <a:t>1999)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b="1" dirty="0" err="1" smtClean="0"/>
              <a:t>Esei-esei</a:t>
            </a:r>
            <a:r>
              <a:rPr lang="en-US" sz="1600" b="1" dirty="0" smtClean="0"/>
              <a:t> </a:t>
            </a:r>
            <a:r>
              <a:rPr lang="en-US" sz="1600" b="1" dirty="0"/>
              <a:t>Pendidikan Islam  dan </a:t>
            </a:r>
            <a:r>
              <a:rPr lang="en-US" sz="1600" b="1" dirty="0" err="1"/>
              <a:t>Cendekiawan</a:t>
            </a:r>
            <a:r>
              <a:rPr lang="en-US" sz="1600" b="1" dirty="0"/>
              <a:t> Muslim (1999), </a:t>
            </a:r>
            <a:endParaRPr lang="en-US" sz="1600" b="1" dirty="0" smtClean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b="1" dirty="0" err="1" smtClean="0"/>
              <a:t>Renaisans</a:t>
            </a:r>
            <a:r>
              <a:rPr lang="en-US" sz="1600" b="1" dirty="0" smtClean="0"/>
              <a:t> </a:t>
            </a:r>
            <a:r>
              <a:rPr lang="en-US" sz="1600" b="1" dirty="0"/>
              <a:t>Islam di Asia Tenggara (</a:t>
            </a:r>
            <a:r>
              <a:rPr lang="en-US" sz="1600" b="1" dirty="0" smtClean="0"/>
              <a:t>1999)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b="1" dirty="0" err="1" smtClean="0"/>
              <a:t>Historiografi</a:t>
            </a:r>
            <a:r>
              <a:rPr lang="en-US" sz="1600" b="1" dirty="0" smtClean="0"/>
              <a:t> </a:t>
            </a:r>
            <a:r>
              <a:rPr lang="en-US" sz="1600" b="1" dirty="0"/>
              <a:t>Islam </a:t>
            </a:r>
            <a:r>
              <a:rPr lang="en-US" sz="1600" b="1" dirty="0" err="1"/>
              <a:t>Kontemporer</a:t>
            </a:r>
            <a:r>
              <a:rPr lang="en-US" sz="1600" b="1" dirty="0"/>
              <a:t> (2002</a:t>
            </a:r>
            <a:r>
              <a:rPr lang="en-US" sz="1600" b="1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b="1" dirty="0" smtClean="0"/>
              <a:t> </a:t>
            </a:r>
            <a:r>
              <a:rPr lang="en-US" sz="1600" b="1" dirty="0" err="1"/>
              <a:t>Paradigma</a:t>
            </a:r>
            <a:r>
              <a:rPr lang="en-US" sz="1600" b="1" dirty="0"/>
              <a:t> </a:t>
            </a:r>
            <a:r>
              <a:rPr lang="en-US" sz="1600" b="1" dirty="0" err="1"/>
              <a:t>Baru</a:t>
            </a:r>
            <a:r>
              <a:rPr lang="en-US" sz="1600" b="1" dirty="0"/>
              <a:t> Pendidikan Nasional (2002) </a:t>
            </a:r>
            <a:r>
              <a:rPr lang="en-US" sz="1600" b="1" dirty="0" err="1"/>
              <a:t>dll</a:t>
            </a:r>
            <a:r>
              <a:rPr lang="en-US" sz="1600" b="1" dirty="0"/>
              <a:t>.</a:t>
            </a:r>
            <a:endParaRPr lang="id-ID" sz="1600" b="1" dirty="0">
              <a:latin typeface="Bon Foyage DEMO" pitchFamily="50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406768" y="2637650"/>
            <a:ext cx="281354" cy="495360"/>
          </a:xfrm>
          <a:prstGeom prst="ellipse">
            <a:avLst/>
          </a:prstGeom>
          <a:solidFill>
            <a:srgbClr val="B1824E"/>
          </a:solidFill>
          <a:ln>
            <a:solidFill>
              <a:srgbClr val="723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1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>
            <a:stCxn id="6" idx="6"/>
          </p:cNvCxnSpPr>
          <p:nvPr/>
        </p:nvCxnSpPr>
        <p:spPr>
          <a:xfrm>
            <a:off x="1688122" y="2885330"/>
            <a:ext cx="998807" cy="0"/>
          </a:xfrm>
          <a:prstGeom prst="line">
            <a:avLst/>
          </a:prstGeom>
          <a:ln>
            <a:solidFill>
              <a:srgbClr val="7233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684583" y="2637650"/>
            <a:ext cx="281354" cy="495360"/>
          </a:xfrm>
          <a:prstGeom prst="ellipse">
            <a:avLst/>
          </a:prstGeom>
          <a:solidFill>
            <a:srgbClr val="B1824E"/>
          </a:solidFill>
          <a:ln>
            <a:solidFill>
              <a:srgbClr val="723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3909414" y="2637650"/>
            <a:ext cx="281354" cy="495360"/>
          </a:xfrm>
          <a:prstGeom prst="ellipse">
            <a:avLst/>
          </a:prstGeom>
          <a:solidFill>
            <a:srgbClr val="B1824E"/>
          </a:solidFill>
          <a:ln>
            <a:solidFill>
              <a:srgbClr val="723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25" name="Straight Connector 24"/>
          <p:cNvCxnSpPr>
            <a:stCxn id="24" idx="6"/>
            <a:endCxn id="26" idx="2"/>
          </p:cNvCxnSpPr>
          <p:nvPr/>
        </p:nvCxnSpPr>
        <p:spPr>
          <a:xfrm>
            <a:off x="4190768" y="2885330"/>
            <a:ext cx="1277815" cy="21059"/>
          </a:xfrm>
          <a:prstGeom prst="line">
            <a:avLst/>
          </a:prstGeom>
          <a:ln>
            <a:solidFill>
              <a:srgbClr val="7233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468583" y="2658709"/>
            <a:ext cx="281354" cy="495360"/>
          </a:xfrm>
          <a:prstGeom prst="ellipse">
            <a:avLst/>
          </a:prstGeom>
          <a:solidFill>
            <a:srgbClr val="B1824E"/>
          </a:solidFill>
          <a:ln>
            <a:solidFill>
              <a:srgbClr val="723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4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2965937" y="2885330"/>
            <a:ext cx="998807" cy="0"/>
          </a:xfrm>
          <a:prstGeom prst="line">
            <a:avLst/>
          </a:prstGeom>
          <a:ln>
            <a:solidFill>
              <a:srgbClr val="7233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B1054B5-F605-4E06-8608-518396A1A77E}"/>
              </a:ext>
            </a:extLst>
          </p:cNvPr>
          <p:cNvSpPr txBox="1"/>
          <p:nvPr/>
        </p:nvSpPr>
        <p:spPr>
          <a:xfrm>
            <a:off x="894899" y="3417655"/>
            <a:ext cx="130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 Rounded MT Bold" pitchFamily="34" charset="0"/>
              </a:rPr>
              <a:t>1963-1975</a:t>
            </a:r>
            <a:endParaRPr lang="id-ID" sz="1050" b="1" dirty="0">
              <a:latin typeface="Arial Rounded MT Bold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B1054B5-F605-4E06-8608-518396A1A77E}"/>
              </a:ext>
            </a:extLst>
          </p:cNvPr>
          <p:cNvSpPr txBox="1"/>
          <p:nvPr/>
        </p:nvSpPr>
        <p:spPr>
          <a:xfrm>
            <a:off x="2129316" y="3400448"/>
            <a:ext cx="130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 Rounded MT Bold" pitchFamily="34" charset="0"/>
              </a:rPr>
              <a:t>1976</a:t>
            </a:r>
            <a:endParaRPr lang="id-ID" sz="1050" b="1" dirty="0">
              <a:latin typeface="Arial Rounded MT Bold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2B1054B5-F605-4E06-8608-518396A1A77E}"/>
              </a:ext>
            </a:extLst>
          </p:cNvPr>
          <p:cNvSpPr txBox="1"/>
          <p:nvPr/>
        </p:nvSpPr>
        <p:spPr>
          <a:xfrm>
            <a:off x="3465340" y="3383408"/>
            <a:ext cx="130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 Rounded MT Bold" pitchFamily="34" charset="0"/>
              </a:rPr>
              <a:t>1986</a:t>
            </a:r>
            <a:endParaRPr lang="id-ID" sz="1050" b="1" dirty="0">
              <a:latin typeface="Arial Rounded MT Bold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B1054B5-F605-4E06-8608-518396A1A77E}"/>
              </a:ext>
            </a:extLst>
          </p:cNvPr>
          <p:cNvSpPr txBox="1"/>
          <p:nvPr/>
        </p:nvSpPr>
        <p:spPr>
          <a:xfrm>
            <a:off x="4923573" y="3411960"/>
            <a:ext cx="130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 Rounded MT Bold" pitchFamily="34" charset="0"/>
              </a:rPr>
              <a:t>1995</a:t>
            </a:r>
            <a:endParaRPr lang="id-ID" sz="1050" b="1" dirty="0">
              <a:latin typeface="Arial Rounded MT Bol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2B1054B5-F605-4E06-8608-518396A1A77E}"/>
              </a:ext>
            </a:extLst>
          </p:cNvPr>
          <p:cNvSpPr txBox="1"/>
          <p:nvPr/>
        </p:nvSpPr>
        <p:spPr>
          <a:xfrm>
            <a:off x="789472" y="3925477"/>
            <a:ext cx="1398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ootlight MT Light" pitchFamily="18" charset="0"/>
              </a:rPr>
              <a:t>SD </a:t>
            </a:r>
            <a:r>
              <a:rPr lang="en-US" sz="1600" dirty="0" err="1">
                <a:latin typeface="Footlight MT Light" pitchFamily="18" charset="0"/>
              </a:rPr>
              <a:t>Negeri</a:t>
            </a:r>
            <a:r>
              <a:rPr lang="en-US" sz="1600" dirty="0">
                <a:latin typeface="Footlight MT Light" pitchFamily="18" charset="0"/>
              </a:rPr>
              <a:t> 01 </a:t>
            </a:r>
            <a:r>
              <a:rPr lang="en-US" sz="1600" dirty="0" err="1">
                <a:latin typeface="Footlight MT Light" pitchFamily="18" charset="0"/>
              </a:rPr>
              <a:t>Lubuk</a:t>
            </a:r>
            <a:r>
              <a:rPr lang="en-US" sz="1600" dirty="0">
                <a:latin typeface="Footlight MT Light" pitchFamily="18" charset="0"/>
              </a:rPr>
              <a:t> </a:t>
            </a:r>
            <a:r>
              <a:rPr lang="en-US" sz="1600" dirty="0" err="1">
                <a:latin typeface="Footlight MT Light" pitchFamily="18" charset="0"/>
              </a:rPr>
              <a:t>Alung</a:t>
            </a:r>
            <a:r>
              <a:rPr lang="en-US" sz="1600" dirty="0">
                <a:latin typeface="Footlight MT Light" pitchFamily="18" charset="0"/>
              </a:rPr>
              <a:t> </a:t>
            </a:r>
            <a:r>
              <a:rPr lang="en-US" sz="1600" dirty="0" err="1">
                <a:latin typeface="Footlight MT Light" pitchFamily="18" charset="0"/>
              </a:rPr>
              <a:t>dan</a:t>
            </a:r>
            <a:r>
              <a:rPr lang="en-US" sz="1600" dirty="0">
                <a:latin typeface="Footlight MT Light" pitchFamily="18" charset="0"/>
              </a:rPr>
              <a:t> </a:t>
            </a:r>
            <a:r>
              <a:rPr lang="en-US" sz="1600" dirty="0" smtClean="0">
                <a:latin typeface="Footlight MT Light" pitchFamily="18" charset="0"/>
              </a:rPr>
              <a:t>PGAN (</a:t>
            </a:r>
            <a:r>
              <a:rPr lang="en-US" sz="1600" dirty="0" err="1" smtClean="0">
                <a:latin typeface="Footlight MT Light" pitchFamily="18" charset="0"/>
              </a:rPr>
              <a:t>Pendidikan</a:t>
            </a:r>
            <a:r>
              <a:rPr lang="en-US" sz="1600" dirty="0" smtClean="0">
                <a:latin typeface="Footlight MT Light" pitchFamily="18" charset="0"/>
              </a:rPr>
              <a:t> Guru Agama </a:t>
            </a:r>
            <a:r>
              <a:rPr lang="en-US" sz="1600" dirty="0" err="1" smtClean="0">
                <a:latin typeface="Footlight MT Light" pitchFamily="18" charset="0"/>
              </a:rPr>
              <a:t>Negeri</a:t>
            </a:r>
            <a:r>
              <a:rPr lang="en-US" sz="1600" dirty="0" smtClean="0">
                <a:latin typeface="Footlight MT Light" pitchFamily="18" charset="0"/>
              </a:rPr>
              <a:t>)</a:t>
            </a:r>
            <a:endParaRPr lang="id-ID" sz="1600" b="1" dirty="0">
              <a:latin typeface="Footlight MT Light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B1054B5-F605-4E06-8608-518396A1A77E}"/>
              </a:ext>
            </a:extLst>
          </p:cNvPr>
          <p:cNvSpPr txBox="1"/>
          <p:nvPr/>
        </p:nvSpPr>
        <p:spPr>
          <a:xfrm>
            <a:off x="2228534" y="3998608"/>
            <a:ext cx="1398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otlight MT Light" pitchFamily="18" charset="0"/>
              </a:rPr>
              <a:t>S1 di IAIN Jakarta </a:t>
            </a:r>
            <a:endParaRPr lang="id-ID" b="1" dirty="0">
              <a:latin typeface="Footlight MT Light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2B1054B5-F605-4E06-8608-518396A1A77E}"/>
              </a:ext>
            </a:extLst>
          </p:cNvPr>
          <p:cNvSpPr txBox="1"/>
          <p:nvPr/>
        </p:nvSpPr>
        <p:spPr>
          <a:xfrm>
            <a:off x="3572000" y="3960575"/>
            <a:ext cx="1398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otlight MT Light" pitchFamily="18" charset="0"/>
              </a:rPr>
              <a:t>S2 di </a:t>
            </a:r>
            <a:r>
              <a:rPr lang="en-US" dirty="0" err="1">
                <a:latin typeface="Footlight MT Light" pitchFamily="18" charset="0"/>
              </a:rPr>
              <a:t>Amerika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Serikat</a:t>
            </a:r>
            <a:r>
              <a:rPr lang="en-US" dirty="0">
                <a:latin typeface="Footlight MT Light" pitchFamily="18" charset="0"/>
              </a:rPr>
              <a:t> </a:t>
            </a:r>
            <a:endParaRPr lang="id-ID" b="1" dirty="0">
              <a:latin typeface="Footlight MT Light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2B1054B5-F605-4E06-8608-518396A1A77E}"/>
              </a:ext>
            </a:extLst>
          </p:cNvPr>
          <p:cNvSpPr txBox="1"/>
          <p:nvPr/>
        </p:nvSpPr>
        <p:spPr>
          <a:xfrm>
            <a:off x="5098425" y="3998608"/>
            <a:ext cx="1398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otlight MT Light" pitchFamily="18" charset="0"/>
              </a:rPr>
              <a:t>S3 di Oxford University </a:t>
            </a:r>
            <a:r>
              <a:rPr lang="en-US" dirty="0" err="1">
                <a:latin typeface="Footlight MT Light" pitchFamily="18" charset="0"/>
              </a:rPr>
              <a:t>pada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tahun</a:t>
            </a:r>
            <a:endParaRPr lang="id-ID" b="1" dirty="0">
              <a:latin typeface="Footlight MT L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10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newsflash/>
      </p:transition>
    </mc:Choice>
    <mc:Fallback xmlns="">
      <p:transition spd="slow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 animBg="1"/>
      <p:bldP spid="28" grpId="0"/>
      <p:bldP spid="29" grpId="0"/>
      <p:bldP spid="30" grpId="0"/>
      <p:bldP spid="31" grpId="0"/>
      <p:bldP spid="34" grpId="0"/>
      <p:bldP spid="35" grpId="0"/>
      <p:bldP spid="36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F1D2FEF-C17C-42A7-90BF-344751805AEA}"/>
              </a:ext>
            </a:extLst>
          </p:cNvPr>
          <p:cNvSpPr txBox="1"/>
          <p:nvPr/>
        </p:nvSpPr>
        <p:spPr>
          <a:xfrm>
            <a:off x="-928468" y="917059"/>
            <a:ext cx="82341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Bon Foyage DEMO" pitchFamily="50" charset="0"/>
              </a:rPr>
              <a:t>Pengertian</a:t>
            </a:r>
            <a:r>
              <a:rPr lang="en-US" sz="4800" b="1" dirty="0">
                <a:latin typeface="Bon Foyage DEMO" pitchFamily="50" charset="0"/>
              </a:rPr>
              <a:t> </a:t>
            </a:r>
          </a:p>
          <a:p>
            <a:pPr algn="ctr"/>
            <a:r>
              <a:rPr lang="en-US" sz="4800" b="1" dirty="0" err="1">
                <a:latin typeface="Bon Foyage DEMO" pitchFamily="50" charset="0"/>
              </a:rPr>
              <a:t>Islammisasi</a:t>
            </a:r>
            <a:r>
              <a:rPr lang="en-US" sz="4800" b="1" dirty="0">
                <a:latin typeface="Bon Foyage DEMO" pitchFamily="50" charset="0"/>
              </a:rPr>
              <a:t> </a:t>
            </a:r>
          </a:p>
          <a:p>
            <a:pPr algn="ctr"/>
            <a:r>
              <a:rPr lang="en-US" sz="4800" b="1" dirty="0">
                <a:latin typeface="Bon Foyage DEMO" pitchFamily="50" charset="0"/>
              </a:rPr>
              <a:t>Asia Tenggara</a:t>
            </a:r>
            <a:endParaRPr lang="id-ID" sz="4800" b="1" dirty="0">
              <a:latin typeface="Bon Foyage DEMO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2031489-720B-4BB4-96B1-591BD599E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66" y="682575"/>
            <a:ext cx="5387927" cy="46593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Flowchart: Process 7">
            <a:extLst>
              <a:ext uri="{FF2B5EF4-FFF2-40B4-BE49-F238E27FC236}">
                <a16:creationId xmlns="" xmlns:a16="http://schemas.microsoft.com/office/drawing/2014/main" id="{2D501598-BA58-4953-AE17-58925C185C48}"/>
              </a:ext>
            </a:extLst>
          </p:cNvPr>
          <p:cNvSpPr/>
          <p:nvPr/>
        </p:nvSpPr>
        <p:spPr>
          <a:xfrm>
            <a:off x="906857" y="4314289"/>
            <a:ext cx="2391508" cy="98474"/>
          </a:xfrm>
          <a:prstGeom prst="flowChartProcess">
            <a:avLst/>
          </a:prstGeom>
          <a:solidFill>
            <a:srgbClr val="7233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Flowchart: Process 15">
            <a:extLst>
              <a:ext uri="{FF2B5EF4-FFF2-40B4-BE49-F238E27FC236}">
                <a16:creationId xmlns="" xmlns:a16="http://schemas.microsoft.com/office/drawing/2014/main" id="{91EDB428-0DC3-4351-921E-155887952F83}"/>
              </a:ext>
            </a:extLst>
          </p:cNvPr>
          <p:cNvSpPr/>
          <p:nvPr/>
        </p:nvSpPr>
        <p:spPr>
          <a:xfrm>
            <a:off x="3880339" y="4314289"/>
            <a:ext cx="2391508" cy="98474"/>
          </a:xfrm>
          <a:prstGeom prst="flowChartProcess">
            <a:avLst/>
          </a:prstGeom>
          <a:solidFill>
            <a:srgbClr val="7233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F00C77D-D481-4E47-93C8-3BD62D34E0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981" y="4136958"/>
            <a:ext cx="532741" cy="4531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9B31CEA-0408-438C-9180-91B6421F0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12874">
            <a:off x="9537606" y="2915441"/>
            <a:ext cx="2100485" cy="42714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31FAD0E-44AD-4F7C-B0FE-DF038A173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38212">
            <a:off x="5798900" y="2578410"/>
            <a:ext cx="2100485" cy="42714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8BCDA2A-63B9-487C-BEF4-71B8A71D98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713" y="4824870"/>
            <a:ext cx="1694835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064CC40-BD5B-4E9D-9C06-5224C5FACCA4}"/>
              </a:ext>
            </a:extLst>
          </p:cNvPr>
          <p:cNvSpPr txBox="1"/>
          <p:nvPr/>
        </p:nvSpPr>
        <p:spPr>
          <a:xfrm>
            <a:off x="879653" y="-25261"/>
            <a:ext cx="4288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Bon Foyage DEMO" pitchFamily="50" charset="0"/>
              </a:rPr>
              <a:t>Pengertian</a:t>
            </a:r>
            <a:endParaRPr lang="id-ID" sz="4000" b="1" dirty="0">
              <a:latin typeface="Bon Foyage DEMO" pitchFamily="50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24E068E5-2868-44CA-9965-0AE758AEE9D6}"/>
              </a:ext>
            </a:extLst>
          </p:cNvPr>
          <p:cNvCxnSpPr>
            <a:cxnSpLocks/>
          </p:cNvCxnSpPr>
          <p:nvPr/>
        </p:nvCxnSpPr>
        <p:spPr>
          <a:xfrm>
            <a:off x="7873512" y="-114300"/>
            <a:ext cx="0" cy="70866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64638B99-7EEC-4E32-85DD-A6F9BC8FC68D}"/>
              </a:ext>
            </a:extLst>
          </p:cNvPr>
          <p:cNvCxnSpPr/>
          <p:nvPr/>
        </p:nvCxnSpPr>
        <p:spPr>
          <a:xfrm>
            <a:off x="7873512" y="4248150"/>
            <a:ext cx="37719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F04E177F-019D-436C-879E-AF5B72DECC3F}"/>
              </a:ext>
            </a:extLst>
          </p:cNvPr>
          <p:cNvCxnSpPr>
            <a:cxnSpLocks/>
          </p:cNvCxnSpPr>
          <p:nvPr/>
        </p:nvCxnSpPr>
        <p:spPr>
          <a:xfrm>
            <a:off x="5739618" y="3619500"/>
            <a:ext cx="213389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289B5D68-485D-417D-91D8-0A3B79D2C6AE}"/>
              </a:ext>
            </a:extLst>
          </p:cNvPr>
          <p:cNvSpPr txBox="1"/>
          <p:nvPr/>
        </p:nvSpPr>
        <p:spPr>
          <a:xfrm>
            <a:off x="1012062" y="852856"/>
            <a:ext cx="6545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definitifnya</a:t>
            </a:r>
            <a:r>
              <a:rPr lang="en-US" sz="2400" dirty="0"/>
              <a:t> </a:t>
            </a:r>
            <a:r>
              <a:rPr lang="en-US" sz="2400" dirty="0" err="1"/>
              <a:t>Islamisasi</a:t>
            </a:r>
            <a:r>
              <a:rPr lang="en-US" sz="2400" dirty="0"/>
              <a:t>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suatu</a:t>
            </a:r>
            <a:r>
              <a:rPr lang="en-US" sz="2400" dirty="0"/>
              <a:t> proses </a:t>
            </a:r>
            <a:r>
              <a:rPr lang="en-US" sz="2400" dirty="0" err="1"/>
              <a:t>panjang</a:t>
            </a:r>
            <a:r>
              <a:rPr lang="en-US" sz="2400" dirty="0"/>
              <a:t> yang </a:t>
            </a:r>
            <a:r>
              <a:rPr lang="en-US" sz="2400" dirty="0" err="1"/>
              <a:t>berlangsung</a:t>
            </a:r>
            <a:r>
              <a:rPr lang="en-US" sz="2400" dirty="0"/>
              <a:t> </a:t>
            </a:r>
            <a:r>
              <a:rPr lang="en-US" sz="2400" dirty="0" err="1"/>
              <a:t>selama</a:t>
            </a:r>
            <a:r>
              <a:rPr lang="en-US" sz="2400" dirty="0"/>
              <a:t> </a:t>
            </a:r>
            <a:r>
              <a:rPr lang="en-US" sz="2400" dirty="0" err="1"/>
              <a:t>berabad-abad</a:t>
            </a:r>
            <a:r>
              <a:rPr lang="en-US" sz="2400" dirty="0"/>
              <a:t> </a:t>
            </a:r>
            <a:r>
              <a:rPr lang="en-US" sz="2400" dirty="0" err="1"/>
              <a:t>bahkan</a:t>
            </a:r>
            <a:r>
              <a:rPr lang="en-US" sz="2400" dirty="0"/>
              <a:t> </a:t>
            </a:r>
            <a:r>
              <a:rPr lang="en-US" sz="2400" dirty="0" err="1"/>
              <a:t>sampai</a:t>
            </a:r>
            <a:r>
              <a:rPr lang="en-US" sz="2400" dirty="0"/>
              <a:t> </a:t>
            </a:r>
            <a:r>
              <a:rPr lang="en-US" sz="2400" dirty="0" err="1" smtClean="0"/>
              <a:t>sekarang</a:t>
            </a:r>
            <a:endParaRPr lang="id-ID" sz="2400" b="1" dirty="0">
              <a:latin typeface="Bon Foyage DEMO" pitchFamily="50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6AA451C7-A0F8-481C-AA99-833864DA33F3}"/>
              </a:ext>
            </a:extLst>
          </p:cNvPr>
          <p:cNvCxnSpPr>
            <a:cxnSpLocks/>
          </p:cNvCxnSpPr>
          <p:nvPr/>
        </p:nvCxnSpPr>
        <p:spPr>
          <a:xfrm>
            <a:off x="634512" y="-114300"/>
            <a:ext cx="0" cy="7086600"/>
          </a:xfrm>
          <a:prstGeom prst="line">
            <a:avLst/>
          </a:prstGeom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sosceles Triangle 5">
            <a:extLst>
              <a:ext uri="{FF2B5EF4-FFF2-40B4-BE49-F238E27FC236}">
                <a16:creationId xmlns="" xmlns:a16="http://schemas.microsoft.com/office/drawing/2014/main" id="{CD19A605-2971-496D-8F28-2073A60A26C9}"/>
              </a:ext>
            </a:extLst>
          </p:cNvPr>
          <p:cNvSpPr/>
          <p:nvPr/>
        </p:nvSpPr>
        <p:spPr>
          <a:xfrm flipV="1">
            <a:off x="256961" y="0"/>
            <a:ext cx="755101" cy="44183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1425CB9-E3B0-40C8-B99D-628B76690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987">
            <a:off x="8411192" y="186173"/>
            <a:ext cx="2696540" cy="1673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13D8B32-52BB-4758-BF3D-5085C7188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689">
            <a:off x="5624244" y="3796731"/>
            <a:ext cx="1914525" cy="2390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101806A-3E5C-426F-BCE9-B563F4F875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8126">
            <a:off x="8115022" y="4431568"/>
            <a:ext cx="3288880" cy="2357315"/>
          </a:xfrm>
          <a:prstGeom prst="rect">
            <a:avLst/>
          </a:prstGeom>
        </p:spPr>
      </p:pic>
      <p:pic>
        <p:nvPicPr>
          <p:cNvPr id="15" name="Picture 6" descr="Ada Alat Musik Tradisional, Sound of Borobudur Enggak Boleh Dilewatkan! -  Semua Halaman - CewekBanget">
            <a:extLst>
              <a:ext uri="{FF2B5EF4-FFF2-40B4-BE49-F238E27FC236}">
                <a16:creationId xmlns="" xmlns:a16="http://schemas.microsoft.com/office/drawing/2014/main" id="{69677FE3-E25D-41CA-BEE7-E778DEA58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56" b="9079"/>
          <a:stretch/>
        </p:blipFill>
        <p:spPr bwMode="auto">
          <a:xfrm>
            <a:off x="7557527" y="2053185"/>
            <a:ext cx="2512186" cy="18975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89B5D68-485D-417D-91D8-0A3B79D2C6AE}"/>
              </a:ext>
            </a:extLst>
          </p:cNvPr>
          <p:cNvSpPr txBox="1"/>
          <p:nvPr/>
        </p:nvSpPr>
        <p:spPr>
          <a:xfrm>
            <a:off x="879653" y="2124491"/>
            <a:ext cx="59269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ootlight MT Light" pitchFamily="18" charset="0"/>
              </a:rPr>
              <a:t>Asia Tenggara </a:t>
            </a:r>
            <a:r>
              <a:rPr lang="en-US" dirty="0" err="1">
                <a:latin typeface="Footlight MT Light" pitchFamily="18" charset="0"/>
              </a:rPr>
              <a:t>merupakan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salah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satu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dari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tujuh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wilayah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kebudayaan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atau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peradaban</a:t>
            </a:r>
            <a:r>
              <a:rPr lang="en-US" dirty="0">
                <a:latin typeface="Footlight MT Light" pitchFamily="18" charset="0"/>
              </a:rPr>
              <a:t> Islam </a:t>
            </a:r>
            <a:r>
              <a:rPr lang="en-US" dirty="0" err="1">
                <a:latin typeface="Footlight MT Light" pitchFamily="18" charset="0"/>
              </a:rPr>
              <a:t>atau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biasa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dikatakan</a:t>
            </a:r>
            <a:r>
              <a:rPr lang="en-US" dirty="0">
                <a:latin typeface="Footlight MT Light" pitchFamily="18" charset="0"/>
              </a:rPr>
              <a:t> Indo-</a:t>
            </a:r>
            <a:r>
              <a:rPr lang="en-US" dirty="0" err="1">
                <a:latin typeface="Footlight MT Light" pitchFamily="18" charset="0"/>
              </a:rPr>
              <a:t>Melayu</a:t>
            </a:r>
            <a:r>
              <a:rPr lang="en-US" dirty="0">
                <a:latin typeface="Footlight MT Light" pitchFamily="18" charset="0"/>
              </a:rPr>
              <a:t>. </a:t>
            </a:r>
            <a:r>
              <a:rPr lang="en-US" dirty="0" err="1">
                <a:latin typeface="Footlight MT Light" pitchFamily="18" charset="0"/>
              </a:rPr>
              <a:t>Terdiri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dari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wilayah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kebudayaan-kebudayaan</a:t>
            </a:r>
            <a:r>
              <a:rPr lang="en-US" dirty="0">
                <a:latin typeface="Footlight MT Light" pitchFamily="18" charset="0"/>
              </a:rPr>
              <a:t> Islam-Arab, Islam-Persia, Islam-</a:t>
            </a:r>
            <a:r>
              <a:rPr lang="en-US" dirty="0" err="1">
                <a:latin typeface="Footlight MT Light" pitchFamily="18" charset="0"/>
              </a:rPr>
              <a:t>Turki</a:t>
            </a:r>
            <a:r>
              <a:rPr lang="en-US" dirty="0">
                <a:latin typeface="Footlight MT Light" pitchFamily="18" charset="0"/>
              </a:rPr>
              <a:t>, Islam-</a:t>
            </a:r>
            <a:r>
              <a:rPr lang="en-US" dirty="0" err="1">
                <a:latin typeface="Footlight MT Light" pitchFamily="18" charset="0"/>
              </a:rPr>
              <a:t>Afrika</a:t>
            </a:r>
            <a:r>
              <a:rPr lang="en-US" dirty="0">
                <a:latin typeface="Footlight MT Light" pitchFamily="18" charset="0"/>
              </a:rPr>
              <a:t>, Islam India </a:t>
            </a:r>
            <a:r>
              <a:rPr lang="en-US" dirty="0" err="1">
                <a:latin typeface="Footlight MT Light" pitchFamily="18" charset="0"/>
              </a:rPr>
              <a:t>dan</a:t>
            </a:r>
            <a:r>
              <a:rPr lang="en-US" dirty="0">
                <a:latin typeface="Footlight MT Light" pitchFamily="18" charset="0"/>
              </a:rPr>
              <a:t> yang </a:t>
            </a:r>
            <a:r>
              <a:rPr lang="en-US" dirty="0" err="1">
                <a:latin typeface="Footlight MT Light" pitchFamily="18" charset="0"/>
              </a:rPr>
              <a:t>terakhir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sekali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wilayah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peradaban</a:t>
            </a:r>
            <a:r>
              <a:rPr lang="en-US" dirty="0">
                <a:latin typeface="Footlight MT Light" pitchFamily="18" charset="0"/>
              </a:rPr>
              <a:t> Islam di Barat. </a:t>
            </a:r>
            <a:r>
              <a:rPr lang="en-US" dirty="0" err="1">
                <a:latin typeface="Footlight MT Light" pitchFamily="18" charset="0"/>
              </a:rPr>
              <a:t>Selain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hal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itu</a:t>
            </a:r>
            <a:r>
              <a:rPr lang="en-US" dirty="0">
                <a:latin typeface="Footlight MT Light" pitchFamily="18" charset="0"/>
              </a:rPr>
              <a:t>, Asia </a:t>
            </a:r>
            <a:r>
              <a:rPr lang="en-US" dirty="0" err="1" smtClean="0">
                <a:latin typeface="Footlight MT Light" pitchFamily="18" charset="0"/>
              </a:rPr>
              <a:t>tenggara</a:t>
            </a:r>
            <a:endParaRPr lang="en-US" dirty="0" smtClean="0">
              <a:latin typeface="Footlight MT Light" pitchFamily="18" charset="0"/>
            </a:endParaRPr>
          </a:p>
          <a:p>
            <a:r>
              <a:rPr lang="en-US" dirty="0" smtClean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adalah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tempat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tinggal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bagi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 smtClean="0">
                <a:latin typeface="Footlight MT Light" pitchFamily="18" charset="0"/>
              </a:rPr>
              <a:t>penduduk</a:t>
            </a:r>
            <a:endParaRPr lang="en-US" dirty="0" smtClean="0">
              <a:latin typeface="Footlight MT Light" pitchFamily="18" charset="0"/>
            </a:endParaRPr>
          </a:p>
          <a:p>
            <a:r>
              <a:rPr lang="en-US" dirty="0" smtClean="0">
                <a:latin typeface="Footlight MT Light" pitchFamily="18" charset="0"/>
              </a:rPr>
              <a:t> </a:t>
            </a:r>
            <a:r>
              <a:rPr lang="en-US" dirty="0">
                <a:latin typeface="Footlight MT Light" pitchFamily="18" charset="0"/>
              </a:rPr>
              <a:t>Muslim </a:t>
            </a:r>
            <a:r>
              <a:rPr lang="en-US" dirty="0" err="1">
                <a:latin typeface="Footlight MT Light" pitchFamily="18" charset="0"/>
              </a:rPr>
              <a:t>terbesar</a:t>
            </a:r>
            <a:r>
              <a:rPr lang="en-US" dirty="0">
                <a:latin typeface="Footlight MT Light" pitchFamily="18" charset="0"/>
              </a:rPr>
              <a:t> di </a:t>
            </a:r>
            <a:r>
              <a:rPr lang="en-US" dirty="0" err="1">
                <a:latin typeface="Footlight MT Light" pitchFamily="18" charset="0"/>
              </a:rPr>
              <a:t>dunia</a:t>
            </a:r>
            <a:r>
              <a:rPr lang="en-US" dirty="0">
                <a:latin typeface="Footlight MT Light" pitchFamily="18" charset="0"/>
              </a:rPr>
              <a:t>. Islam </a:t>
            </a:r>
            <a:r>
              <a:rPr lang="en-US" dirty="0" err="1">
                <a:latin typeface="Footlight MT Light" pitchFamily="18" charset="0"/>
              </a:rPr>
              <a:t>merupakan</a:t>
            </a:r>
            <a:r>
              <a:rPr lang="en-US" dirty="0">
                <a:latin typeface="Footlight MT Light" pitchFamily="18" charset="0"/>
              </a:rPr>
              <a:t> </a:t>
            </a:r>
            <a:endParaRPr lang="en-US" dirty="0" smtClean="0">
              <a:latin typeface="Footlight MT Light" pitchFamily="18" charset="0"/>
            </a:endParaRPr>
          </a:p>
          <a:p>
            <a:r>
              <a:rPr lang="en-US" dirty="0" smtClean="0">
                <a:latin typeface="Footlight MT Light" pitchFamily="18" charset="0"/>
              </a:rPr>
              <a:t>agama </a:t>
            </a:r>
            <a:r>
              <a:rPr lang="en-US" dirty="0">
                <a:latin typeface="Footlight MT Light" pitchFamily="18" charset="0"/>
              </a:rPr>
              <a:t>yang </a:t>
            </a:r>
            <a:r>
              <a:rPr lang="en-US" dirty="0" err="1">
                <a:latin typeface="Footlight MT Light" pitchFamily="18" charset="0"/>
              </a:rPr>
              <a:t>mayoritas</a:t>
            </a:r>
            <a:r>
              <a:rPr lang="en-US" dirty="0">
                <a:latin typeface="Footlight MT Light" pitchFamily="18" charset="0"/>
              </a:rPr>
              <a:t> di Indonesia, </a:t>
            </a:r>
            <a:endParaRPr lang="en-US" dirty="0" smtClean="0">
              <a:latin typeface="Footlight MT Light" pitchFamily="18" charset="0"/>
            </a:endParaRPr>
          </a:p>
          <a:p>
            <a:r>
              <a:rPr lang="en-US" dirty="0" smtClean="0">
                <a:latin typeface="Footlight MT Light" pitchFamily="18" charset="0"/>
              </a:rPr>
              <a:t>Malaysia</a:t>
            </a:r>
            <a:r>
              <a:rPr lang="en-US" dirty="0">
                <a:latin typeface="Footlight MT Light" pitchFamily="18" charset="0"/>
              </a:rPr>
              <a:t>, </a:t>
            </a:r>
            <a:r>
              <a:rPr lang="en-US" dirty="0" err="1">
                <a:latin typeface="Footlight MT Light" pitchFamily="18" charset="0"/>
              </a:rPr>
              <a:t>dan</a:t>
            </a:r>
            <a:r>
              <a:rPr lang="en-US" dirty="0">
                <a:latin typeface="Footlight MT Light" pitchFamily="18" charset="0"/>
              </a:rPr>
              <a:t> Brunei Darussalam. </a:t>
            </a:r>
            <a:endParaRPr lang="en-US" dirty="0" smtClean="0">
              <a:latin typeface="Footlight MT Light" pitchFamily="18" charset="0"/>
            </a:endParaRPr>
          </a:p>
          <a:p>
            <a:r>
              <a:rPr lang="en-US" dirty="0" err="1" smtClean="0">
                <a:latin typeface="Footlight MT Light" pitchFamily="18" charset="0"/>
              </a:rPr>
              <a:t>Sebagai</a:t>
            </a:r>
            <a:r>
              <a:rPr lang="en-US" dirty="0" smtClean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minoritasnya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adalah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negara</a:t>
            </a:r>
            <a:r>
              <a:rPr lang="en-US" dirty="0">
                <a:latin typeface="Footlight MT Light" pitchFamily="18" charset="0"/>
              </a:rPr>
              <a:t> Myanmar</a:t>
            </a:r>
            <a:r>
              <a:rPr lang="en-US" dirty="0" smtClean="0">
                <a:latin typeface="Footlight MT Light" pitchFamily="18" charset="0"/>
              </a:rPr>
              <a:t>,</a:t>
            </a:r>
          </a:p>
          <a:p>
            <a:r>
              <a:rPr lang="en-US" dirty="0" smtClean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Singapura</a:t>
            </a:r>
            <a:r>
              <a:rPr lang="en-US" dirty="0">
                <a:latin typeface="Footlight MT Light" pitchFamily="18" charset="0"/>
              </a:rPr>
              <a:t>, </a:t>
            </a:r>
            <a:r>
              <a:rPr lang="en-US" dirty="0" err="1">
                <a:latin typeface="Footlight MT Light" pitchFamily="18" charset="0"/>
              </a:rPr>
              <a:t>Filiphina</a:t>
            </a:r>
            <a:r>
              <a:rPr lang="en-US" dirty="0">
                <a:latin typeface="Footlight MT Light" pitchFamily="18" charset="0"/>
              </a:rPr>
              <a:t>, Thailand </a:t>
            </a:r>
            <a:r>
              <a:rPr lang="en-US" dirty="0" err="1">
                <a:latin typeface="Footlight MT Light" pitchFamily="18" charset="0"/>
              </a:rPr>
              <a:t>dan</a:t>
            </a:r>
            <a:r>
              <a:rPr lang="en-US" dirty="0">
                <a:latin typeface="Footlight MT Light" pitchFamily="18" charset="0"/>
              </a:rPr>
              <a:t> Vietnam. </a:t>
            </a:r>
            <a:endParaRPr lang="en-US" dirty="0" smtClean="0">
              <a:latin typeface="Footlight MT Light" pitchFamily="18" charset="0"/>
            </a:endParaRPr>
          </a:p>
          <a:p>
            <a:r>
              <a:rPr lang="en-US" dirty="0" err="1" smtClean="0">
                <a:latin typeface="Footlight MT Light" pitchFamily="18" charset="0"/>
              </a:rPr>
              <a:t>Istilah</a:t>
            </a:r>
            <a:r>
              <a:rPr lang="en-US" dirty="0" smtClean="0">
                <a:latin typeface="Footlight MT Light" pitchFamily="18" charset="0"/>
              </a:rPr>
              <a:t> </a:t>
            </a:r>
            <a:r>
              <a:rPr lang="en-US" dirty="0">
                <a:latin typeface="Footlight MT Light" pitchFamily="18" charset="0"/>
              </a:rPr>
              <a:t>Islam Asia Tenggara </a:t>
            </a:r>
            <a:r>
              <a:rPr lang="en-US" dirty="0" err="1">
                <a:latin typeface="Footlight MT Light" pitchFamily="18" charset="0"/>
              </a:rPr>
              <a:t>sering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 smtClean="0">
                <a:latin typeface="Footlight MT Light" pitchFamily="18" charset="0"/>
              </a:rPr>
              <a:t>digunakan</a:t>
            </a:r>
            <a:endParaRPr lang="en-US" dirty="0" smtClean="0">
              <a:latin typeface="Footlight MT Light" pitchFamily="18" charset="0"/>
            </a:endParaRPr>
          </a:p>
          <a:p>
            <a:r>
              <a:rPr lang="en-US" dirty="0" smtClean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dengan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dirty="0" err="1">
                <a:latin typeface="Footlight MT Light" pitchFamily="18" charset="0"/>
              </a:rPr>
              <a:t>istilah</a:t>
            </a:r>
            <a:r>
              <a:rPr lang="en-US" dirty="0">
                <a:latin typeface="Footlight MT Light" pitchFamily="18" charset="0"/>
              </a:rPr>
              <a:t> Islam </a:t>
            </a:r>
            <a:endParaRPr lang="en-US" dirty="0" smtClean="0">
              <a:latin typeface="Footlight MT Light" pitchFamily="18" charset="0"/>
            </a:endParaRPr>
          </a:p>
          <a:p>
            <a:r>
              <a:rPr lang="en-US" dirty="0" err="1" smtClean="0">
                <a:latin typeface="Footlight MT Light" pitchFamily="18" charset="0"/>
              </a:rPr>
              <a:t>Melayu</a:t>
            </a:r>
            <a:r>
              <a:rPr lang="en-US" dirty="0" smtClean="0">
                <a:latin typeface="Footlight MT Light" pitchFamily="18" charset="0"/>
              </a:rPr>
              <a:t>-Indonesia</a:t>
            </a:r>
            <a:endParaRPr lang="id-ID" b="1" dirty="0">
              <a:latin typeface="Footlight MT Light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93156DD-352B-4923-A250-DFBB3906D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1316">
            <a:off x="9759462" y="2124491"/>
            <a:ext cx="1992242" cy="1511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44553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9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4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4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4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9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9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3" grpId="0"/>
      <p:bldP spid="6" grpId="0" animBg="1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1027</Words>
  <Application>Microsoft Office PowerPoint</Application>
  <PresentationFormat>Custom</PresentationFormat>
  <Paragraphs>104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Putri Erli</dc:creator>
  <cp:lastModifiedBy>a c e r</cp:lastModifiedBy>
  <cp:revision>40</cp:revision>
  <cp:lastPrinted>2022-05-21T22:57:15Z</cp:lastPrinted>
  <dcterms:created xsi:type="dcterms:W3CDTF">2022-02-02T03:46:04Z</dcterms:created>
  <dcterms:modified xsi:type="dcterms:W3CDTF">2022-05-21T23:35:25Z</dcterms:modified>
</cp:coreProperties>
</file>